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69" r:id="rId3"/>
    <p:sldId id="257" r:id="rId4"/>
    <p:sldId id="262" r:id="rId5"/>
    <p:sldId id="263" r:id="rId6"/>
    <p:sldId id="264" r:id="rId7"/>
    <p:sldId id="267" r:id="rId8"/>
    <p:sldId id="270" r:id="rId9"/>
    <p:sldId id="271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71C3D-CC84-4B45-8C38-0ECB1F2C2A47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A561C-007C-43A4-8C54-0E57527A9F3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36308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/>
              <a:t>Awut</a:t>
            </a:r>
            <a:r>
              <a:rPr lang="en-IE" dirty="0"/>
              <a:t> and her family fled brutal armed conflict in South Sudan, running for their lives for days without food and water. They lost nearly everything. Then </a:t>
            </a:r>
            <a:r>
              <a:rPr lang="en-IE" dirty="0" err="1"/>
              <a:t>Awut</a:t>
            </a:r>
            <a:r>
              <a:rPr lang="en-IE" dirty="0"/>
              <a:t> met another mother with even less. </a:t>
            </a:r>
            <a:r>
              <a:rPr lang="en-IE" dirty="0" err="1"/>
              <a:t>Awut</a:t>
            </a:r>
            <a:r>
              <a:rPr lang="en-IE" dirty="0"/>
              <a:t> welcomed </a:t>
            </a:r>
            <a:r>
              <a:rPr lang="en-IE" dirty="0" err="1"/>
              <a:t>Ajak</a:t>
            </a:r>
            <a:r>
              <a:rPr lang="en-IE" dirty="0"/>
              <a:t> and her children. The two mothers forged a friendship and work hard to keep their families safe. But they are caught in poverty. </a:t>
            </a:r>
            <a:r>
              <a:rPr lang="en-IE" dirty="0" err="1"/>
              <a:t>Covid</a:t>
            </a:r>
            <a:r>
              <a:rPr lang="en-IE" dirty="0"/>
              <a:t> lingers, and the awful violence continues.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5BCAE9-C3A7-CD47-9461-AC47654108D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895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6D14E-8988-436F-A563-43D3322EA4EF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04102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0423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7887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19549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0A1391D-C0A1-7848-8846-1BF32DD1EF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015" y="1523481"/>
            <a:ext cx="11050858" cy="4422453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623568-20ED-5345-AB89-14349C169C83}"/>
              </a:ext>
            </a:extLst>
          </p:cNvPr>
          <p:cNvSpPr/>
          <p:nvPr userDrawn="1"/>
        </p:nvSpPr>
        <p:spPr>
          <a:xfrm>
            <a:off x="0" y="6635262"/>
            <a:ext cx="12192000" cy="222738"/>
          </a:xfrm>
          <a:prstGeom prst="rect">
            <a:avLst/>
          </a:prstGeom>
          <a:solidFill>
            <a:srgbClr val="008FC9"/>
          </a:solidFill>
          <a:ln>
            <a:solidFill>
              <a:srgbClr val="008F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17A3B6-CF45-3A45-A42D-A773DB110E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322" y="6124054"/>
            <a:ext cx="1724633" cy="333088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ADD39E8-436B-5E42-9E93-1C0593471F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590" y="671411"/>
            <a:ext cx="7340348" cy="595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ts val="4000"/>
              </a:lnSpc>
              <a:defRPr sz="44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3DF8FC-71D6-8546-AB5F-214F00D14E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8350" y="183858"/>
            <a:ext cx="398599" cy="142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934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(Blue with Black Text)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37D2AAE-0812-F142-8F73-46832113D776}"/>
              </a:ext>
            </a:extLst>
          </p:cNvPr>
          <p:cNvSpPr/>
          <p:nvPr userDrawn="1"/>
        </p:nvSpPr>
        <p:spPr>
          <a:xfrm>
            <a:off x="0" y="6635262"/>
            <a:ext cx="12192000" cy="222738"/>
          </a:xfrm>
          <a:prstGeom prst="rect">
            <a:avLst/>
          </a:prstGeom>
          <a:solidFill>
            <a:srgbClr val="008FC9"/>
          </a:solidFill>
          <a:ln>
            <a:solidFill>
              <a:srgbClr val="008F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E6FF7D-9B7F-6045-8778-B4A2B40FB9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64838" y="6124054"/>
            <a:ext cx="1737117" cy="333088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32674A33-18CA-C647-913F-4868B17D48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3813" y="878704"/>
            <a:ext cx="65957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ts val="4700"/>
              </a:lnSpc>
              <a:defRPr sz="5400"/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5A9351-A478-A44B-812F-A13EB39C3F3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" y="815517"/>
            <a:ext cx="1282392" cy="128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97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5005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7615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8185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988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44025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629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1174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3E3FB-FC93-4D0B-B8D2-FBFDEB3E4CD2}" type="datetimeFigureOut">
              <a:rPr lang="en-IE" smtClean="0"/>
              <a:t>26/01/2021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4D823-DCD1-4B9A-9F84-D7E8106404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295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ocaire.org/our-work/working-in-ireland/parishes/resource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4318A-0188-4DD6-80F3-6C88F1DB2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813" y="878704"/>
            <a:ext cx="6595712" cy="1325563"/>
          </a:xfrm>
        </p:spPr>
        <p:txBody>
          <a:bodyPr/>
          <a:lstStyle/>
          <a:p>
            <a:r>
              <a:rPr lang="en-US" dirty="0" smtClean="0">
                <a:latin typeface="Arial Narrow"/>
              </a:rPr>
              <a:t>Trócaire Lent Campaign  2021</a:t>
            </a:r>
            <a:endParaRPr lang="en-US" dirty="0"/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69B6849A-B534-4FC2-8E23-81781030D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84" y="3515859"/>
            <a:ext cx="1937396" cy="300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5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"/>
            <a:ext cx="12115800" cy="1267303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IE" dirty="0" smtClean="0">
                <a:solidFill>
                  <a:schemeClr val="bg1"/>
                </a:solidFill>
              </a:rPr>
              <a:t>Please pray for peace in South Sudan and an end to conflict and war in this beautiful country.</a:t>
            </a:r>
            <a:endParaRPr lang="en-IE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67304"/>
            <a:ext cx="3333749" cy="4304822"/>
          </a:xfrm>
        </p:spPr>
      </p:pic>
      <p:sp>
        <p:nvSpPr>
          <p:cNvPr id="7" name="Rectangle 6"/>
          <p:cNvSpPr/>
          <p:nvPr/>
        </p:nvSpPr>
        <p:spPr>
          <a:xfrm>
            <a:off x="5438775" y="1438754"/>
            <a:ext cx="53149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IE" b="1" dirty="0"/>
              <a:t>As we move through the Lenten time, </a:t>
            </a:r>
            <a:r>
              <a:rPr lang="en-IE" dirty="0"/>
              <a:t> </a:t>
            </a:r>
          </a:p>
          <a:p>
            <a:pPr fontAlgn="base"/>
            <a:endParaRPr lang="en-IE" dirty="0"/>
          </a:p>
          <a:p>
            <a:pPr fontAlgn="base"/>
            <a:r>
              <a:rPr lang="en-IE" b="1" dirty="0"/>
              <a:t>the time when we contemplate Jesus in the desert, </a:t>
            </a:r>
            <a:r>
              <a:rPr lang="en-IE" dirty="0"/>
              <a:t> </a:t>
            </a:r>
          </a:p>
          <a:p>
            <a:pPr fontAlgn="base"/>
            <a:endParaRPr lang="en-IE" dirty="0"/>
          </a:p>
          <a:p>
            <a:pPr fontAlgn="base"/>
            <a:r>
              <a:rPr lang="en-IE" b="1" dirty="0"/>
              <a:t>pray for us the people of South Sudan and pray for peace here.</a:t>
            </a:r>
          </a:p>
          <a:p>
            <a:pPr fontAlgn="base"/>
            <a:r>
              <a:rPr lang="en-IE" dirty="0"/>
              <a:t> </a:t>
            </a:r>
          </a:p>
          <a:p>
            <a:pPr fontAlgn="base"/>
            <a:r>
              <a:rPr lang="en-IE" b="1" dirty="0"/>
              <a:t>Accompany us, hold our hands, </a:t>
            </a:r>
            <a:r>
              <a:rPr lang="en-IE" dirty="0"/>
              <a:t> </a:t>
            </a:r>
          </a:p>
          <a:p>
            <a:pPr fontAlgn="base"/>
            <a:endParaRPr lang="en-IE" dirty="0"/>
          </a:p>
          <a:p>
            <a:pPr fontAlgn="base"/>
            <a:r>
              <a:rPr lang="en-IE" b="1" dirty="0"/>
              <a:t>hold the hands of the church in South Sudan.</a:t>
            </a:r>
            <a:r>
              <a:rPr lang="en-IE" dirty="0"/>
              <a:t> </a:t>
            </a:r>
          </a:p>
          <a:p>
            <a:pPr fontAlgn="base"/>
            <a:endParaRPr lang="en-IE" dirty="0"/>
          </a:p>
          <a:p>
            <a:pPr fontAlgn="base"/>
            <a:r>
              <a:rPr lang="en-IE" b="1" dirty="0"/>
              <a:t>Hold the hands of our brothers and sisters in South Sudan,</a:t>
            </a:r>
            <a:r>
              <a:rPr lang="en-IE" dirty="0"/>
              <a:t> </a:t>
            </a:r>
          </a:p>
          <a:p>
            <a:pPr fontAlgn="base"/>
            <a:endParaRPr lang="en-IE" dirty="0"/>
          </a:p>
          <a:p>
            <a:pPr fontAlgn="base"/>
            <a:r>
              <a:rPr lang="en-IE" b="1" dirty="0"/>
              <a:t>walk with us during this Lenten time.</a:t>
            </a:r>
            <a:r>
              <a:rPr lang="en-IE" dirty="0"/>
              <a:t> </a:t>
            </a:r>
          </a:p>
          <a:p>
            <a:pPr fontAlgn="base"/>
            <a:endParaRPr lang="en-IE" dirty="0"/>
          </a:p>
          <a:p>
            <a:pPr fontAlgn="base"/>
            <a:r>
              <a:rPr lang="en-IE" b="1" dirty="0"/>
              <a:t>Through Christ our Lord, Amen.</a:t>
            </a:r>
            <a:r>
              <a:rPr lang="en-IE" dirty="0"/>
              <a:t> (written by Fr. James Oyet </a:t>
            </a:r>
            <a:r>
              <a:rPr lang="en-IE" dirty="0" err="1"/>
              <a:t>Latansio</a:t>
            </a:r>
            <a:r>
              <a:rPr lang="en-IE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" y="5572126"/>
            <a:ext cx="3549532" cy="120032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bg1"/>
                </a:solidFill>
              </a:rPr>
              <a:t>Archbishop John Baptist </a:t>
            </a:r>
            <a:r>
              <a:rPr lang="en-IE" dirty="0" err="1">
                <a:solidFill>
                  <a:schemeClr val="bg1"/>
                </a:solidFill>
              </a:rPr>
              <a:t>Odama</a:t>
            </a:r>
            <a:r>
              <a:rPr lang="en-IE" dirty="0">
                <a:solidFill>
                  <a:schemeClr val="bg1"/>
                </a:solidFill>
              </a:rPr>
              <a:t> of the </a:t>
            </a:r>
            <a:r>
              <a:rPr lang="en-IE" u="sng" dirty="0">
                <a:solidFill>
                  <a:schemeClr val="bg1"/>
                </a:solidFill>
              </a:rPr>
              <a:t>Roman Catholic Archdiocese of </a:t>
            </a:r>
            <a:r>
              <a:rPr lang="en-IE" u="sng" dirty="0" err="1">
                <a:solidFill>
                  <a:schemeClr val="bg1"/>
                </a:solidFill>
              </a:rPr>
              <a:t>Gulu</a:t>
            </a:r>
            <a:r>
              <a:rPr lang="en-IE" dirty="0">
                <a:solidFill>
                  <a:schemeClr val="bg1"/>
                </a:solidFill>
              </a:rPr>
              <a:t>, in Uganda P</a:t>
            </a:r>
            <a:r>
              <a:rPr lang="en-IE" b="1" dirty="0">
                <a:solidFill>
                  <a:schemeClr val="bg1"/>
                </a:solidFill>
              </a:rPr>
              <a:t>hoto: Mark Stedman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99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7982DD-A776-41BB-BFBC-CBFAEC460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IE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DE97BFF-1C3C-43D4-8B9D-73761C8C36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24128"/>
          <a:stretch/>
        </p:blipFill>
        <p:spPr>
          <a:xfrm>
            <a:off x="0" y="0"/>
            <a:ext cx="12192000" cy="60372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9E1D0C-A76C-416D-BEEA-92FAEA569ACC}"/>
              </a:ext>
            </a:extLst>
          </p:cNvPr>
          <p:cNvSpPr txBox="1"/>
          <p:nvPr/>
        </p:nvSpPr>
        <p:spPr>
          <a:xfrm>
            <a:off x="-1" y="6182282"/>
            <a:ext cx="10613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b="1" dirty="0" err="1"/>
              <a:t>Ajak</a:t>
            </a:r>
            <a:r>
              <a:rPr lang="en-IE" sz="2000" b="1" dirty="0"/>
              <a:t> and her precious baby </a:t>
            </a:r>
            <a:r>
              <a:rPr lang="en-IE" sz="2000" b="1" dirty="0" err="1"/>
              <a:t>Ngor</a:t>
            </a:r>
            <a:r>
              <a:rPr lang="en-IE" sz="2000" b="1" dirty="0"/>
              <a:t> (8 months), </a:t>
            </a:r>
            <a:r>
              <a:rPr lang="en-IE" sz="2000" b="1" dirty="0" err="1"/>
              <a:t>Awut</a:t>
            </a:r>
            <a:r>
              <a:rPr lang="en-IE" sz="2000" b="1" dirty="0"/>
              <a:t> and her sweet granddaughter </a:t>
            </a:r>
            <a:r>
              <a:rPr lang="en-IE" sz="2000" b="1" dirty="0" err="1"/>
              <a:t>Nyajima</a:t>
            </a:r>
            <a:r>
              <a:rPr lang="en-IE" sz="2000" b="1" dirty="0"/>
              <a:t> (2)</a:t>
            </a:r>
          </a:p>
        </p:txBody>
      </p:sp>
    </p:spTree>
    <p:extLst>
      <p:ext uri="{BB962C8B-B14F-4D97-AF65-F5344CB8AC3E}">
        <p14:creationId xmlns:p14="http://schemas.microsoft.com/office/powerpoint/2010/main" val="879798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01576" y="160337"/>
            <a:ext cx="9022831" cy="1219576"/>
          </a:xfrm>
          <a:solidFill>
            <a:srgbClr val="0070C0"/>
          </a:solidFill>
        </p:spPr>
        <p:txBody>
          <a:bodyPr>
            <a:noAutofit/>
          </a:bodyPr>
          <a:lstStyle/>
          <a:p>
            <a:r>
              <a:rPr lang="en-IE" b="1" dirty="0" smtClean="0">
                <a:solidFill>
                  <a:schemeClr val="bg1"/>
                </a:solidFill>
              </a:rPr>
              <a:t>Trócaire Parish Resources-available on our website-trocaire.org</a:t>
            </a:r>
            <a:endParaRPr lang="en-IE" b="1" dirty="0">
              <a:solidFill>
                <a:schemeClr val="bg1"/>
              </a:solidFill>
            </a:endParaRPr>
          </a:p>
        </p:txBody>
      </p:sp>
      <p:sp>
        <p:nvSpPr>
          <p:cNvPr id="4" name="AutoShape 2" descr="https://powerpoint.officeapps.live.com/pods/GetClipboardImage.ashx?Id=2980234a-faa0-4acd-aac6-6cd3165f7e59&amp;DC=IE3&amp;wdoverrides=GetClipboardImageEnabled:true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81551" y="1595341"/>
            <a:ext cx="3058984" cy="442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8" descr="data:image/jpg;base64,%20/9j/4AAQSkZJRgABAQEAYABgAAD/2wBDAAUDBAQEAwUEBAQFBQUGBwwIBwcHBw8LCwkMEQ8SEhEPERETFhwXExQaFRERGCEYGh0dHx8fExciJCIeJBweHx7/2wBDAQUFBQcGBw4ICA4eFBEUHh4eHh4eHh4eHh4eHh4eHh4eHh4eHh4eHh4eHh4eHh4eHh4eHh4eHh4eHh4eHh4eHh7/wAARCAHjAU4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2Z9RsLW2N1eX0FtAo+aSaQIq/UnpVa7n05LxtU/tDdDLYlA0b7owMnDDnHfrXK/FTQbDUPhytohe2iZ4ydsh3EYPGT15Oa43w74f1/wAPeG7aG11Sx1i0lA/0aSQxSqGH3AW+U/41wzrwcnTv7y1FzfZPfNAktLrSrae0kE1uVwjdd2ODz9QareELW10hNVt7i8hK/wBoSyRebMGKRsAQOTwBzXDeC/H1potlBousaTdaXJGSESVcHBJyc8gjnsa9I0fUvDusrts5rWdm5ZCuGz75rRJ2Te5oo3szSjWy1C3lhhlglDKVYxkErnvxXJ/btTs57XTNXjWKa3zi6U/LMnc9OT711ery2+nadJdC6gsmRRskfAU4/hPrXI654xttS063EGg3lzIrfM3yhEB4OCSCeDUzwlavb2bs/wADnxFeFPWTszv4bnS2mggWW2aSZf3agAkjHWvKf2jNP1Gz1DRdY0zzVYkwyJGxVRtIYEgcd/0rE1fxR4h/tNZ7FdN0jy12xSOd7Y6ZOCefwrDn0+/vrgvrHiG81SdV4wDsweo+bj9K9fDYGUXetJL01PIr5vL4aVNvz2R6pp3xW8O2+jWaajD9o1YxgXEVnD5io316elUNR8bahqgae2EemWWQI0aJUkkORxuPf/ZHNcJo+nJHcw2un26CeQ7R1ZnyepJ4r0nSfDcls0Fzb2AkvYl+e9nOTnvsXOAPfGa0qxw1DWKu/MMNVxeL+N2XkUW8a6xbu1u+l31zIB8qx6dtUjHXzCOv0BrkrzxX8QLiGaCHTzYxO/zeYm58egZhx+AFexW97I1vtvJo3lB53EDb+NZGpLpO5jNLGXJ5C81hCq29IHfOnFR1n+J43DaeJruVjuvZHGM/vWxUvm3Ombmvjf70HzK7soziu11nW9P01z5MqWsWf9Y5wT+FeaeLdbbV7h4rWZ5YSQHmfv8ASvThWqQheSSPJlhqdWpaN389CBfEN/cah9psobq0U/e/0hnQkd8HpV3UvGd0Z0lSSTcieVJHvK9TkPgdxmudnWK3iCNqIiA6jdwPyptxAdQsBcaZIs7Q4WWXHcDoR9MGvOnNSlzI9uNPlpqLdzsY/iR4k0PU4LSGS4l8zb5cd1GJVdT02nr+td3N8VNL0+W2t/FFjHYSzKcSW7eYnHcjAK/rXk/hxr+7v9HS8jicrPuhk28oq8lf5Vh/HK+RNetLX7OrlYN24k8EseKzqVI1JKMor5CpYf2SbjJ/M9117xJoes6Ux026uLiIHd5lm3Ix2OOa5/TtXujE1ppGgahcXUK7vtEwOM+pzxjmvmi21bUbO5E1lePZOOdyOR/+uunsPi74wsAFl1SPUV6EywKePqME11wnTjDk5Tiq4avOp7RSX3Hqh1DXo9dOraxPLuWLYYUVljIz25xnmuobxzp9rYzLJEbRtvyxBCS+R1yK8Un+NGo3iIl94e0e4VQejSKTn/gVZ138SY7qNDNoKq8eQpjuWGQexyK3bwtRLnTT8jg9hmNJv2ck15ney+P5LLe0FrMxQcGSfLH2qEfEWzvnWK4Gt20mOWgn3qo+hxXCWuvQ67I1vbaLGhVdxZ52IA9OK2o/DsN1BJNbBY2iTdOqK+CBzgE/nW1bF4eC/d7+hz4XLMfOVq3w+pux/EKC3unit/EmsqUONsthvz/49Vu18ZyX9wxk8UXBkUFgJLJo1x+HGa8t1K90OKRBHOVkB5RUwfcZPen2/ifRFlAihvYR3JVWOc/UUYbGUZr947P0FmGWYmlK2HTkvX/gnuWi+IrGYr5ni+zt8L96a5Mf6MBUt94s8K6Syt/bH9olkZnSK6zlie3PT37V49c+JvAkCNHLa6pdzqfmOxAv4fNUDfEDwlYZbT/C97K+DgXcyCMn328kfjWGJVCo+ZT/AAOzBSxlKNpUtfOR2uo6pq2utJeWsssMBlOM3DrtTsFHfrW/ZXtx4fVGvdeWIuhCzXN3sRgPQk8mvH9Y+K3iDUI1SxtdN0aHootIMsPoXJNchf6peX10J9Ru5bmYdHkctj/CvPkorSJ7cOdpOWjPbNd+LOlRGRrSS/1S5YbdokMMAP8Ae3dT+QzXF678TfFerRvbpftZWrD/AFVuxU/i/wB4/nXAmUsw2rznHAqRHKt8+cn9KSdhyinubX9uauW/5C+o/T7S+B+tSJrer8k6vqGP+vl/8ayFIyOav6VZvdSZ58pfvGk6iRoqbbVi6mqax5Zmk1bUFQcj/Sn5/WqVx4h1hmO3VNRAH/Ty/wDjRq11E6mGPASM4OKzJdqoAxOOuKqk23exniOWPu3Og0Pxp4l0vekGq3DLJ1SaQyAn8TkfhWraeNby7LC/XVEZuBLb3jts/wCAH/GuDiffOCOi11PhhVffuwcHIzWkq0qbumY/VaVdWnEuX+vaxNKy6XdawI16SvK+W464zxWVc6z4ltX+0ale6tJEo+YG8dRk8DnNes6FoVlbQNJsTdIv3fSobLwro+tXxu9VnjlggYCOyJx5h/vP6qOwB+tYvFTrS95bGkMJSw0fd0+Z5x4B1bxtqGuvaaDdSzyyJ5he7umChFIzwT057V6HNd+JNMha9szPeyyzNHd29tI7CCQemT0PPPA6cVDpej22l+I7TUtHt4Vt72SdI9rsf3eR26DBU9Ks+PbDxFNHBqHhRpo70N5F4kbAblAyjfzH5VVOooz8mRXpc0L31R6frEU3iOyis4LFE3AIk8z4URj7zBfXPFcaY5VjvfDF8EmNhMVSUJgyYOAfw6/jTPAfjXXZvFzaTP4XS2SOFkVmLBlAxg7idoz1+tO1u7kufFV1Otu8YicQzMQBvIz8y+1fJZhSqSgqsPi6+htOnLc2jrzeT5+oLbS2tviGO2uo/P8AOB++wU9Aorl/jbq2neD9W0SbwbIsE15CLpkhdjDsLEAgZxkkH8q7X4ayxSi8vtZtFS2tvlAaMEncpA5PP4V5T8a7HTl8Xw2+kvBLpsVn/opjYnYhZjsJPdTmvYyOm8TVSbunffujz8ZipYag537FdfG3i7xLrMWnwm5M7D51aRiicY3jP3TWz4ba/sdQuNJ1TUrifkNHJPIzFgeCOTVjwXb2dp44RArFrzTo5I37bsLkH8KtfEPRf7QubeGC4NtcyMTFIOgYDjnrivTp1nGfJ0N8VRjUpOpez7m3aWMA+dV81uvoP/r1poRtKldnuK8ys18e6EMBYdWiHZWJK4+uDj8607P4hwyeZZXumXNnfFCIflyu/Bx198V6UYq+1j5yXPL4XdeR6dpF9Y+Hll1a8ktUm2/uxOwGB3IHr0xVt/il4XkjbbrDwybccQuQD+XNfNwu7q9YzahPLNKWLSM3J61ZURlT9nyVHIzV1KF5Lmib4fFpUm4y8rHqNx420pNQuJJNQlvI5Od4hbP0waydQ+IF7IrLpUYtkJ6udzEfkMV57FcDLDpg9KnVg/Qc1U6rZvQw0N2maN9qF5fXBnurh5XJzljmqk7sSR5je4DHFESY70ydgjHEZY+prmlJ9j0oxjfcqSIScKv02jNdD8N7lbTxGlpcSAQXgCMCcjcORx+n41zs97lSrZC/7PFU1uhDcxTxTGOSN1dS3qDmued5LU6F7rvE+hE0VbbXopkiEMMaMyegY9eK8O+Mk0lx4puJ1myFPljHbH+TX0U92t9p9vfbWJeFZMfhk18neKrma4v5Ll5DukmlZlb03Hj9a4sOm5XOqo9LGJP65Le5NVzIB3GKLl/LbMrEp7dajiazkYp5u0kcFq7PM5mtUrDmngUfMCCOpWmtdwjOwyOccAjAqrcIf+WR3nOPlHSlt0uBkywO5HA9QKLx7ibn9mJ2Xgu9hgtA8gKGViGx6AivfPC3irwmukRW823aV/eBu/1r5w0BJ3kjhhijhGQAXPO89Miuo07wnrl/JcK11bW0kabyssmCB68VyT1ldHbTXue9uXvjSvh2a7a60NEVVJOQMZNedaBerDq8M880Crn5hKodCO4x61veMNN1TS9Kh/tGW3kif7jBgdw9RjrXNrqdlBAYRab2wM5GPxq4zla1rmc1Hmvex3+q+EvPt4EtIh9mny9vNCol80Y5yy/dI7rycVxtxa21jJ9mYyXcnI5XYq+/cn9K6L4YeMLrT7sWZmVYiS0aEblDEYyM9KyPHmk3ela95t0Q8F4TLDMvR89fpgmso+0vys1qSpSinHUzjDFI2RMFYdBjpUDRgP0zg9u9RRvtY4PBNPMrCRYx611Qpvds4p1mnZIsyzK6E+WFwvUHqaSNJpFLZOFHOTVKNtzHLHpWhZM0qmGNGeVyFUDqT2ocNwjWbaVtSbTILi/vo7W3HLH06D1rovEl5Fo1kuk2WVlIG9u/ua1DYQ+DdBaS6KNqEy/wnv6D2rgnmkurmS4mYszZZjWFlVldbI3cnQjb7T/BGjaW5awkl4LN6+x5rL1GQ+aXXIDDIHtWuj/ZNO3Mv+tTGPTmsFnVXCn5nYgt/sirp1GuYzrUVLlZatU2qvUDqQfWup8GOWWQZH3+hHUVzLzRmZl3Ac44rrfhzZtIqyycEMzdu3SspydjoglFI9D0u5WCCWSQuSiEBj2JHFcKvxG0iOR4r+3njRXwmD5gIz+BFdxr1pND4au7jbIALdySSBzgnjFfN3lxLhZFYf7RrowFScG5RODM6FKsoxqPQ9X8N+ILMzKLTU/kt43NvljlMnOMHoa1I/iRqtncbpI4JpGTDMEKZ9+MjNeIy+XHyvA7GmTyznAWR8fWu18kk/aRuedacWvZTaSPd/jDa3uk+M7G9hvblLL9zctAJWSPIO1uDweRnpXcibVdXt5PEGn3t2tgZjFFDuXBZBl2GegIIwMVz/xGik1izsF1NS5hiPzs3LoWJz+BNdb4WjutL8G2FvoyRyyLGWUTt8hbPIP4Y5NfF1q6+qqcdL7HvSm/Zo6vwVHqepW81xpeu202liUeZ9psdxLEcblBGcdM+1ee/tHW1zomoacsltpZ3wuTLbpsEnPTb2/Wu0+G0c1rLdwt5sD3bq8lvnhGAOcY6jHSuS/aBig1TRdP1YedCbaWS3WKcYOOxNenkFeftoc2kmeRmjVTCSUkJ4bWf+zdAvbhVSdVUZTujKcDHtxWr4ljUx2t6cMkMoK5HOMiqFiiXHhuzMUjARrA4ZeTwnarN+xn8PytnzVdN4J6g/SulzaquT7noKHNhuVdv0JHnjlXamTGQckcYqo1jDLMGvLeOcYAjDKPlx0P+fSsjTNZNiwtbpPMjA+VsYI/xrprO8trtFnRo2Vc8E88V9NGpGWx8C6NWk9fvPNr+zS01y7t40Plq3QjjBqMW4W5UqBtckfpWhNcJqzT333ZVnZXGeoz8pH4UwR7o0ZWye2BxmvY9mpUrnhzqTp4j3e5z6x7b1rdVVmySGJ4q8lvfKV/cLsB6hhWNFDfTahJDHE/mO525GM5rs9L8MahbnfcXqwx4Hyr8zfj2r5OrV9m3qfpuHgqkVozAkW7M7IEKkk44xn8aq30c1tIRcNtfGeua7bUbM28G5X8z13KB/KsK6a3LRxrHJLNj7u0Y/Os4Yr2myN54eNOzbOavWCxhs9arG2ims3uVldth5B/lmt1lt5rloGspTJnhUjJq5eeEPE93pbzWenubX+4oVW49RT9okve0FKm3rB3Pb/CM8dz4W0mWHLo1hGMnt8mP6V84anYlZCJZA+JpQNw/wBqvcfgTcyTeCDBdZ+0WUklvsbg8dAfpXLa58PdupXWo3OpSfZpmeQQ28YLRqW7k8dTXDCcYSdzslCUopp2PIb23tJrfyWEXIGGxg89OTWVP4fYfOsm0g8cZ/Wu/svAFzeeO7jRdQ1QWGn29sJ2uTEN8gI+UIOnUdM8V6FoPwI8J39teyN4i1K6a3s3m2pIFG4YxnHaqlVfTQqnSt70tT5waQ2O5JYnaQH7+efyqtPqm6M+Wsiv13dM1vePNFvPDmo/Z5FMttKN1vK2cMvcA9yO9R+B/CcXii6lmub77FbocKoGWc49+1EFF6yNHJr4TI0u4lku4pofNeVmwEDEsD7d+9dUmqzLKq320yx/d8yMbh9dx5rvPBHhWLQdejh0e1hvZ3cZnmBLAA/dGOAPcCu7vvBY1G9V7iHTRdKd2CTt98nGa4MXjY4eSR6+WZY8WpNu1j5j1jUrqe7kEiiVc5XzXJAz6DtWW7A/6xI1/wBxv6V9MeNvhppmqad9njs7JL5SGeWMFOe+MdfxryjUfCfhzT5/sV35iz5KkiQ5BrbCY6NaL5dDDMsqeEkubVPqcBbXMMMgfzSrr90gdDXq/g6a08c+GZdDvmX7RDlrWUjlW/H61zVz8N4bllOmazGgJ5FwOn4ir2heGdW8H36agl5BeRBhkwE5H4GuuUlvc8yMOX3bWRyOv2T6Jqs+lX7PFcW7bWwmQx9R7VVhltgwbzXJA/uV6Z8TdO/4S3S7fV9NgaTVIMRyxIMtKpPGPU5NcNY+CPFc08kP9h3sZi27w6AbM9Mk1tGWm5y1adpaK5mq8O77z/livS/h7pdnolkPE2rR5bbuto3HQf3v8K4ifw7HZymPUNWtrZsHKJmRv04rXn1iC60VdP1K81GUQAeX5caIHj9zntxWVed0oxZphoOMryRB4k1ubxBq5uZI9sfIhj3cKKoQNltg2lugA65qWxuNGWYeRbyk+YNjPKSwA68DAPeo01CO41UJa2cUSb9oKg468dc03UilypaDhQm580nqaCXFudL2zRndG+WbP3Rgjise9l09be3itIW+0FiZ53bk+gA7Cm22brXPsMjlFkUqfQN1H64qhMkkMxt3Uh0bBHvWcXqbzu0vI3fDukQarqdtazXH2bzjgnrx617B4BsdMs4ZIXUMIxt3Y6jvXlPhONrnxHb+WxLBRkEd+a9/8L+HkmhXdHtZgzMQOFWsakvMqEVa5k64u/whqdzsk8r7NJ5TE/eHQYHbrXgH9nQwhBqTG2hYHY7jhyOoFe+/F6Q2+m6dolvPjz3ywXjdEvXj64rxT4vx+XpulxMoAVnA5PXAzVUK7i+VdRVsLGouaXQ5a6a0yRHcRyqO2cGs6e+twdqvjH+zmsptyfNn9aidk3ZXd+Neg6rOBYOCZ9kfEK1juNOt7mK4IjiQ5TIJcYz/ADrQ+H90l94StGMryEoYpoWPCgY5A9xXGtDNcaJDBNcyZeYmGXA2svdfXqK6LwG0b2N/ZyzfZv3zRrKqDOOmBXxFW1XB6bpm6d6NzotF0fUbGZdStISsyzkb0cN+7KkdAe3HHauF+J2i6hcXNvBNcvLJNC17K19KAoABOxW6EkDj3rvPDulfY9Umga93zRMMHc3KFc9OhrJ8TaXdX8THVLa2mtRMUhRl5VR7fjxXDhcb9VqRqzT0OScVJWaON+GniH+0tHlsxbtEumBSoR8+Ymf/AK9dIZNPurGbyUlY+SVHzbS2BwRWrpfh7w1pFjJJpNqbYTWrfad2T8wb3PSub0+3+02JuIvNfdKdoxj5MYyfSvrKeMp4pe2prRndQi1TUWziJPGmnTXHkyW1xAyfLuYhuR9KmtfEunruaC+C54xtYVvN8OPDupz5s7i7gZ3IkbIKmT+LGenepf8AhVHh+yu9t9rl2LdZFjeRI1+Utwp57Zrqw2b4StJw95OO90eN9TxEpOyRjaRe6dqMstnFIjXEi+Ym0EZZefzxmtq3kSG3ZEycoTlv7w60ni7wVpvgS+0u/sbye63xtP5jEAHacEAUngu7t7rxBY2FxbSyq0hldZThsBSxH6V9Hg8xpqhLW9tT5/Ncnq+2hLltfTQwtHsvEXiHVSuk2Us8wddpX5Fzg45bjoDXqElteQoIdRh8i4CgvHkEA47Edam0bxLZN4quLjQrnzIgqcbQAhAcHI7YzW94n3anaC6juIriSyj8uQRDnA5/HrXxWIzNVaiUlY+vwdJ07QOMvY96GPGcj8qreAY7dfFcNneW8M0VyTHuZclDg4IP4Vo6ZY6hrl2LS1j8gY3MZARtX1P+Fdlomi6Lop85riK4u16PJ8pH0Xt9adOu72O+qoJajNRtYba1ltY5RJw8YCIFEWTwfc07QHVtLuYI9peLPO77xx3qTU5xc2Mk+UVd3lptHLHPUms7SFktddu7Nl/dlVyFHJyK3oy5oChFKCaOH+H10YfF3iGzXzGSK+aeMZxjJIJ9+1dw8s0CanfSTbreO1ZjCVHPT8hXndhC2m/F3UVyTHM0u9fY8it7X9Sh0+e6h1CSWKC6sXjLAbirZ4P0q57mlJXNPwRbWGvXX9o6pMZA3QN2+lRfEK4h8MXgl0Sd4ZChUsjYyp4IPqK8i0vxFf6Z/o9ncO7KCdo5q/eatPrumyzTi7V4xtkaRflzjgD3ra/u2NFD3j1rw14T0L4nfCjUPDl1cR299Btu7O6MTf6NJ3GT2OMHB5FfN01rq3hD7TBe2xgu7Kdknifgg5/w5r2j4QeKls9BmFx59ojzC1CbN6yAbQWfoVzntmvNfiNfSeOPG1xIEELandqu0Nu2quFznvwuaxhXSvF9DGlTdSryR3PXPgy4bwzDrk8JSa9GFz1Ef/166+/2JcRXqEt5bZK+o6VheHBDBp9vZ26f6NaII4vTAGBW7JIqqFPXvXyWIrSq1nNn6fhcEsNTjTS6alGWR41lm3b5Dljn19K8j1T4eWWreJNZ1/Wry4trWSRTCsUwTIKjLHIPfPFeuOyGFyOTk5Br5y+MF1qNn4phFrdTNFd27S+WZCyBg5U8HjpivTyqLcpNHjcTuKp04+bJ9X0XwjZkjTfHEy7VJKS2zMMgZwGAFYN3d28Vuz2Ou3N3xgjyvKw2OhyefwrkbvULzUCsdw4UQ/Mu0Y5Hr+VMXzGCM6qXkGT83SvbTfVnxzsdhoXiVdI87UF8ye6smWSM72wM8dBx3qxqHxG1bUNOeNvOgeeUOXDnMo5yDz78Vx9jPNpOkatZqqSf2lHHGr43FQsgY4/LFW9M0ya5v44m3GJIi+T0HtVu1tWZtz6GfC81xPJ8xQF+i9BVi3jWSXDliBuzu6dulaPhTS1u4XkAdGe72IcduK6qHw/9kZbS6jVpMPI56YUHP+FRKprYqMG9TmtG0uUWl7qWwBYARz7DNTeErCW4js7ornzLkkfhXT+JYodJ+E1veW6tu1Vt+89gWxjH0FbXgXRkjg8OW+1hJLbPcFdvqM5x+Ipub5Wxr4keeOn2jxDdKkQXyJTnHcg1V8SktqjXABBc5JxXX+HdNa58R63Ky9LorgD865TWTJJE8ny7IrqSH3yG4zVRldikrRZ2vwps4ptcivCG2NAAwXj5s19D6LMFgu3LKpfEaDOMkV4x8H7YyacbvBQhsKAO+OT9K9hkfydAWd+UiUtIyjHAGTWE3qXGOiPGvHWsrrHxq+wRyL5em2QgYgcbmIY/zFcb+0FbLa6fooZsO0kufcYHNZ3hPWH1r4q6hqs4Obh2dlX03AAfkBWj+0cJFtNBEmNxMxx7fLj9K3grVYmbd4M8caQ7Suc1HRSV1yZzn3Dq/jzwlN4Xuryx8Jxy2aDyY5wg+V+2OcjHFYOlaxJBodpe6em+RmDSqRn5cckY9M1yeqafc6L8M54bS+lyLmNxyQQSCOufenfDbS/EGtW0NwNTnZEYiZTIQFXHIwOteJioQqUnHb0CpT5YOJ6xZNu8TW095fSw+Sp3KgwsikfnwSK6O6vghjt45ovJbJU8kyD05rh9MtvD9yqRuL2V/mXfvdGLJ175xkVlasZLQbrS4vEckFI1uWIAJ5HPt6183iVh4R5b633/AMzlUlY7DxnZ3EOiu8FunkyJtLoeFyQ2Dz9a53wrdBfCE0YCCRi2WRtp7cYPOefpVj+1PtNhFDb3dxLZBisscoQYkHHbmsjR1Om6TPNfxgM8xkPctx09sZFe5l3s1RtTd9TuoRTgXPB9vayWt/JdXU0bRTuke3qCWznPr1rUubi21Ox8q4IdbiTCsV7Ajt71w/hzWraxeWZzcSszhmUwBkUk/eyTzx7V2trfacgs45MCOaRmhmCkbRjI6cduhrjrQdOrOVuxUdOd+hm/E3T5rTwZp1zGGdbGd442fP3H5H/fJAqD4WWLap4hPiK4vh51tDiOMLkgkFfyANdd4vQav8P51iHnbpM7d3C4B+YD8q8y+FckkmsmxgnKzclAHIbpyB716LqSlh5xg7OxOIgpO51niWK3034lRXmYRHqVqyNHFjy2kXaASO3vXUaPYwLrFzJcTxS3DP8AKtqpVFU+1Vb/AMLeIdR1Swmk01btYgQskhWPa2RjI78A8100miX2m6fcs1jHE+xsMLgBsnoSe49q8qrTrVOVqN2jilumisWbTfEVosKlknLIwJ+79D2/H0qnHHYX08v2i7SyffkSJIA7f7Jz/wDqrmYNUubK6ebWDbzW8LosW25AdG/vADqPUGr2qG0gvZHW8jluQxxtiOUz/Dx/Out4arOlH3dSnGUoK6NHULiO3WO3W3jaMSf63zVJLfQd6q3GoR/8Ji0zxSxQyRgFxj7wHb8Kzbub7VLbRSszndtJW3Cvt9j1Y0viS508G0uoo9TfyJwoL2xRQOhrooU69NRinp1OxKXs4XRxniu8m/4TqXULXc+3BbjLMPcZ74pfibI01hDdws7FTgr1JB7VreHrCTxH8XTplrJHFbSTZeQx5wi8sfyrtvEvwpuJ7m4gk1NYbZpf9HZE+Zu+Tk4Xp15rvSd0bU07WR4roWpanFrNrHb2sdvcKm4GaHBcY/i3Y5xTPFOv6mbmXS7hlNpJIHx8pYn1BHHtW58RdK1CG4jgsFtZY7cEpIriRpA395+p+nauUsfC+p6oz/biYcjblONgrVJ9S27LVanVSeMJLXwiNK0/T7YXOxg144Bc7hjqPTqPevL9OlvV8U2LQxyyNCWkl2DOFwQSfQc1sX3gjx3pmmy38FrLeafE5QywnzG+uwc1rfDWK2j0ufUl1RprifMd1biHY0e0nC5/iU8Z6c/Ss1QhBSt1M6XNSmppa3PWvDbNcaW0iziN4XELwr0BwD9cc4zW0s6RwngFcHczetcro0smlWWqXtxudnWPaM4G49OOx6VUt5rnxBbW2nyahc2t9LcFmhgk8tPKAJHzAAkdB1714H1WNaq/ZvRH3bzSrhMOp4xPme1kdPa3n7yKPynnmnGURBhT7kngDmvKPjfo8kHjzRILiJlkmMjeWOcgrnA/IV3HhGeS+0vVILeZkkub2SHUBncLZCQFZGP4jPGevaub8U2smoa74UuJmNx/ZepNZyXLyYEyFHKtye2ME16tHDRw19dWfJ4rNK2Z1LcvuroeF6zb/ZZr59mMOAM9eTWdBN8seVLIWzwck/hXWeMZIZNQuHt2/dGZmDEdRjisBmjjlVrhGMZ2qCvGCRnOBW8alzhbsyzGE8sIp4U847muw0eFpNPu2t1YzSRhBuyCOOpHU/hXP+GbW6vFmilVXkeUOrhQAc45GOvTpXW6JGgniurMYjjZvOVuWVlOAMHqOtYTqWdkOL1NnR7C3b/hHfDcjE3FlGk8zKMb2LbV/Dn61r/FuzOn22pzQW7vMsaW0DDplz8wGevas/wQtrqHi7T7ltsNy2pKkm5sfu1wwAJPPP8AOuj+LOb7xVZaSZQsL6ghCdCehOD+FawkubUtp8vunG/H7TzZWvhfw1DIix29siYJwc//AKya7C2Wz0/xz4ftZtQS2a20ww+UUJaU4XkEDAHHQ1znxakm8Sa+lna24NxHNHbqW6JkZ5bHXms7xBeapa/EXQra7uIpJoIo4QFXaSp4xnufeul2UUYauTR1HhzSfss2r3TLkefJIWHIxyev0rw2Cb7SmqmPG1rnzgO2Dmvf/Edze2Ph7xFZ2tuHcIFjKn5i8nyhffrmuC0D4K+LLfSF1C5n0kW80QeWH7YFliUfeBBH3h6VhCSUW2azi20uh23wyhay8L2Z5y0e45HZucfpXZ+M9U/s/wCHGsXw/diGykCMcY3MpArE0NoY7WGylBSGJAofOC2OlaniXTYfFWkT6DLeTLbXQJ8qFfmkCkZAPQdRyaS1aHJcqPmj4HsG8btuUtm3bA7E5H5V0P7TOGttAZV7SDJ69Frr9D8EeD/C3i6Zbe+1izvbc+S9rcRrMXOA2QVIO3HcA1z37VlnHFB4amgKtDLHLtZWyrfd7+vqO1dF71dDK37s8FpWUrS/xVPcxkorDvXU3ZnMfT/iqFn8A3qzOuxplkX6KeB9af8ACi8c6Xe6fZ25aSaJHwgwc4PTmtma1Nx4e+ztbh4JfvZHYgjgdiOtWPCfhmx0e/t7yzlnWaNEJ3P8rY7EV4dei61NwWlzqrK6aGajrGt6FZW32yE3EbSqt0pBLKrcLjvnpmtHUIjbWYuLm3g+0JLvVGZg5GMDjpjNdLFeTTqBcrDIjNkgxA4/P3qZF+2XcUBhgae4fyo1Kj5mJ4HTr7140sorStqrrqef7FtHE3cn2+2tZLS0lkud+1jGgHOfQVV1fR9Vg0+9hlsLwN5hOSmR+ld78QfB13ovg+61R9chSe3YMsNsu0kMQu3dnjrnpXk17qd/HaNGmpX5QAsQ1y57fWvTy3DVMPS5H3OyhFQhqT+A7rw5p5z4iWQOpYJG6MPn3HrtHp9K37nXvDmnWyxaipEzgtGY4XZlX1BHA+hq78LPBs2u6EmoTzWF488ZlP22PeY03suAT3yo596drHw61wXIludFXUIxEVZopgeR0I9aWJor3nKLfoy1yuMtDJj8U61fafdWGmWQn0WUeWk7oVnyOrHHAxz2rMsbGy0W7tLm1ur0TQkI7RQ7tqnqwOBzgmu80DSZtNtbUNYrgIS9pCoxHyRlmHBJ5OMd67EeAfBGr6IkbaGtuT8rSW7mFifr3rpp11GCdjo+rNrXc47UdX8GSW5gW68R3821W4K4B9+RitLz/Cs2nC80/RdSmeSQxtDcylCBjIY84wc1e1b4b2NhNCljfyw2ZTYVaJHdWHTLDHv2rJsbS00ec/2hLizuUfDyyjPy/wDLTr7EdO1dSrdTmnhn2MeS2tJC+fDGn2UPmLuuHkdnUZ7c4rsJn1JdRkiim0CxhU7VlbJkI9frXhXjf4h+dfXFtodisVrG5VZZZTK74PDDpgHGa7j4dePF8X3Q0+fQtKXUFjLPNIM+YB1YD19s1r0uZWsjrdTdk1rSEn1m2ulW43l0XBQ+p4qz4kht7myazt9XcR7TkxjnJOe4qafQdWu9a0ePTdKtnQFnaSGLKduWP9K6q/0jWrO0EupXWmWsSoxO2FQQccZPbtWagm7m3tLQikcf+z/4UtdN1TUNel1GzuLuQCC2jaYeYqfxFh2JwP1rq/GHirwvb6smn6kEu7mMZlWPkRKezc4z7c180apa3Qg1ae4Z7e9OpGNJY5SHaNcktwRtHT65rB8L2fiLxZ42t9J0S6nllLBmndi+yMfekbJ5wO59hV8vcas3ofZ194X8J+ItEh8y0RY2GYJYvlZM9cfX3zWD/wAKp0FJhGt/fMuMkZT/AAre0K1/srTLLTYpS8FogXzH5LY7n61ea+RpmVGVnzg46/Wp59bD5WYur+H30u1gj8OLbJ5ahTHNypx1YHqGNcx8T7HRrHQbO4mgij1IfJbyKoDYJyy/7p5rpPGfiG10HThd3syorMEXefvE14949+JGna6selQ2N3cT7lZbkbRFFz0wB8pI7d6yrtqEjvy9qVenGW1ylqjeX4MuyysWknU5PfpXK2d432dGaR1WEsUZCA6nnJHt2rrrmG4utEuIZZUfpsCrgADoPrXlesRzSXTW8Mc6bOGJTH1zXz+GTTufouJhCcXGSun0O3+G+pXJ8L3rW0kOL6eSGe3x83loow49M5Of0pmvxpcaTPbXUW6AuFBBxs/u/l0qL4a2lva6FdQn55yxYsOC2BwKm1P59NuARjKFlDdVIwefyrrrV3Oa8jx8uyinhqU1/Nf7jx3U2NxCo8s+ad4QFcMFA6n64qpd26tfRvM21JGTkEAYAC5r2m4+C+uassevaXrNpdmUCXyGjKZBHKBskdOK4Hxj4WvNLu/sl9aSQy2yOxtpU+fyw3UevAHPvXUpSjZnwNSPJNxfQq+CVawv9QtpILjzrNmMLJgtkgjIz7elascix2DLcQvBcXUwDeYFDqADgj1BB598VXtUV5pLxQQ1yPnjXqCRkD2Gf61F4qls/wC0LGxvoD+5WNpJCduwsMqM46fz4rK/NMUXZnX/AAzhgvvEWjxX0JnZLmVlKD5GAi4IHp9O9afi21j1Lxem6SZEt3mkGO7RoAB9MnFTfCizlTxxJZb/ACpbLTWmDqg2KzELuXP8OD0o1y+gjt7i+aUySqLlkOdoJL46dhxxzzXRTm3ZWN46x1K3wfuLa/0fxDqV/HFI0epqsKbj5hcKOcewx+Va8stn5lz4lutOtbloIzhLgbhIoIwAQeDXmvwZv7y20nV5N6pFJIWkJUYJCHH0qbwNNr3ibWryO6eAwfZvLXyIQjNjhc44LEZ5IzXc9NGczi3Zo9x8V3/g+98FR6lqGgTXdvcsGWO3k/eeZjAz8w+maTUn0nw78MbCKx0W50zUdUkESwzvvdIs/OTycDpXKeENPkl0KTQJkk/cXIVpJ2wpQnOAfUc9O9YPjmaa18TSQWt1ctFbfuokllY7DxkYbp9Kyi1ax0WlfyL5u5XZELcLkgMOM9K5fxV4sGl6tYWT2IvYEVGuIiWAZWYE4xjnAzz6VuaRueNZLiRJWIIz2/8A115za6+ZvF9559jJBKgxGJT0XpnB9qhLVs2bT0Z7trmk2GuT+FvE9lKIjbWz2jHYB+7JLrnHoeK8e/af1Ce1tNGs4bgtFPvedQAQxG0qfYj2r6N+GOi3Gq/DsSXEYFxcKXt0Py7Rng/oa+eP2tvDmvabJo0l/p08dsPN/fhMxFiVwN3TOK1w927swq2+GJ8/j5jjcF+tOlaSJghYHA4IOQaPJIPyuPypRb5/5aKPwrubRy8kux9d2N4F0+3tTs3B+dpOG9P510UHyKGHZP6VyekeXNFHII/mU/IccEHjp2rrrVo2Nwu4KsKHr3NcFKOhtWlqaEEgaOONuHLcdqr+ArX+2vilNq3myiy0GFoFBb5GnbPP4CoLu4a2tGuSpYRxs3HfAzXMfs8+MJtU8Sr4athi2vpXuJn/AIi4A3E+owPwpTbKpJanrvinSNd8baZf6Po0MalnUefMdsYIYE5OD6VzV9+z/wCK5LBY4dV0dpiPnDPIAD6A7a9v0u8+7ZaTEqKhIwBhV/2jXQ2scwUedOHf/YGBWlLQyqPU8G8E+DvFHgzT7HTtcVJIkWSESWx3pguXXJIB/Ot/V7uOy0WW7DOET7+XAwPUV6ZrWr6RaK1tf3kQEg2tF1OPpXzN8a9VWaO4tbe6f7DbN5YjQkeYx4Ib1wCOPeuTEcqe524WMm72My68faxq1nBF4f0lbp7t3XzxJgR7WK/TtnnrW74M1fWU1mwa9uNsm4x3Nuv8MuOTj+6eOa8/+GLpYy7YfLQb90YI+Xr0xXc+KGuJZ019rMxXNsAshQ4DRjoR+JrkdSMfdSPQVOUveuev6j52q6XLCpAmUb4iPUV8m/E6+u9V1L7Z/aSXkUYEB2ZVlI/vL0HJ7cV9CeCdY1Cewa/SItFjIctkEfXtXzp8TtBfw147lt7KJ2tNSzNZIhJO1mwUPqQ2Qa68LeRx4iy2OJmYhsLwRnJNdZ8FvEtv4c+IGnXl5b/aY/M8opuwDv8AlGfUZPSuy8IfDPR4Irf/AISG1mmv7zawhlbaqK3I+XuQDyat/ET4b+GfD9zYal4ft7kTlj+7M5dSw6YXrnNdU5rlaOGMXKSPadY8e219eQwzQz6etvIVfyXAKjoMD29KzfEVn4j8R/D/AFSOzZftguEa3afIEiggkMPpzXlnhbUpNQW+0HUomgvZ9u2Zly0TD72T2r1vwr470mHw3babfsgvo0ZZIlkDMig4Dyf3Q3UA+orKjzN3kzpr8qjyxR88/GH/AISLTzpyauY1kuLch/J+6XTggn8a1/2b7W6sfEF1fmHZNJCBEz5UlcjI9MH+lel+Joodf1Gxs30v7VDcyfuWjjDLHnvyDUcHhe80nX3jW5njWGYMjlf3roQBx79cVrN80bGuXxbq3R3Gv6nerFm3ltlDrx8+5if61h+CdW1smd57d9wbgTHAI9Qar+KrGxvJBbxs9lcJjyZvMC7FUjgr2LZ5PtUF1q17ZNFa2ck1xaCUI0zvlGbBzn2FYuCb5rnqwhNU3T5VZnO/tE+JvM8KmF3SK4tpFYwvyXJIBx6j3rxHwt4sm8w2M0mYbtkUwk5ClWDAgnnsa9t13w3B4u1a1sdZuJZLCRZHlMLYO0D922cfKN3T1ArnvEPwn8N+D/BWsX9jJd3uoFoTFLcbS0SeauVTaBjOeT71Uo3pu5yVZU6WKp8qtsa2m3aXUDxW7BfkDHP0rC1pFeQySLlvbvWv4Silntt8cB2/d+VflzjvWT4o/wBFSSSaVLaNUOQ7Y5z618/Tg72ifbVMVShFSnJFrwTFjSnkWDd5jvzu5wBWddtM0FxIyRJEFcKASTj3q78P9Us5rCys40uX2hnaZU+Rh6g1DPawRXV7D/aFn5ckoC/vQOSM42+tbSo1I7o5qGbYWTtzbHtvwokaXwPpjnBdYwhx6itHx14H0LxnYG21KHZOqFYLuMfvYSeuPUZ5wfSsP4MTWo8MvYw3UUz20x3BM/JkDAP613Et4sMi7Ru9QBmvXp/wlzHweP5ZYmbg7q54tb/BtNLupbrV9ciktkj2I0abXbrlmzwp57Vx3xD8P+Hf7XtfsMls5mjKSKznOFxgZHrXRfHjxbbya3DYw3NwqQStHcLFIQu9cEqw9sivGvDGoQzapdmYJEiMzjzG3EZ6n8eorjkk78i2MI2Ssei/DO8nvrW81mCKPzrUvbyu24ZCjOKpa/ctJ4PvpXSNI7mEFXfqCSTnj61g+Abu6tdA8RpDqEWx2mnMaNukkUx4HP4Dj3qXxhdSR/DNF8p0RbGPBc4+YqMjHtVwhadkVa0Sb4K+H7Vknsb2YTpNNhlBODuGMV9X+HPC+g6bocOm2Wl28NsnRFjHPvnr+tfMXwv1ez0HSzrWoSWkUt2BIwVAGBHQKO3Ir2DwH8V9N1CD/SblVLE/JLhTGc469MV0yrWm2y/YuVNWOp8ReC9MFrcT2pa2jSMzMAc7SvOR+VfMGs3MtxqAvHJLSsZS/ByCe/vX0t8YfEA0z4c6i9vL+/ukWBcHkbiMn8s18sPLj5SxVQece3amoxT5kNOVrSN/7aum6E80LK7y4A3ryvPauz8EaDp91frdalpVpdROA1rO6HzFPRgc4yvTGa5nwVoUfiCSH7Vj7FazCSRMf6zA4X88H8K9Mu7mRNWjaNSqKoBAHCgdMChNXJm2ekeGAY4Ps0YCfLiMAYAHYYqh8WPDUXjj4cap4cfmee3LR5/gmX5kI/EVX07UltEScsxPGAD1FdVYSNshuXQxNIMsuckV0RfY53c/LK4a4trmW3lBDxuUYEdwcGmi6buin8K9z/bJ+HMfhXxqPE2lwhNK1lizJHHhLecdVyOPmwW/E14JXUkmT7Sa6n1J4I1KfV5WgsLU3Trj5oQTtPHBH0NdBfWuoWSX3mxz+YzlhuBGATwK9g/tPSfCOkj+ztNhiQkKkUCbQTjvioZ/HWna1brps1rLbtLEA+9lKEtxg+grgjUjGL1On2U5u6Wh5hYXk1xI9ldMfLeIbBjsRzV39lLwXFpuoeI72e3Yy2t89paznI3Iyru79OBWNql9/ZzSXUw+SEEIobBYk8AV638Cru7n8KyTXkaRM9y0iIrZKJhcZ/2utJS1It1R6rp1vDp0ZjjUKCd2euTVDxh4hGlaZ8syiWUFUOecdzU3nJwu4k8dOteSfEydr7xBdgOVS1C249Bjn+tRXqckNDTC0ueormHrWuGPUndC0zk4JkYgK3b615z4qlP9lyW8rsZluCHCtwW6tz61v37iDVYbhVikKsC4JzhQP58Vg+MY41iviyg+ZdNIvvuUf0rzLHtvoc94d1UWKsrRtswQHHJUGulsviTHpd2lnqT/AG7Snh2h0IMkZIPBH5Vws+5CwjZRiPG3PpUfhjRdPmhGo6ku6JJSpVm4Ydi3tzjHWulRg3eRzVZSivdPXNL8baHfeF49It76TTNr7leInzIzkkHHRh61oF7jV9OjZ9NttYnsZVKyogQyRsPmfn7p4AwPrXnF94LuLGCS6isrm3tTKmzZ80ZDjO3pkHvXoPh7w9pdlp4gbxBqFlJcJlVhYQrIQMkAEdeMYNddGcIysjx8RVU15i6x4qjTxW0jQizDxJDFbzr8yNjnaeRjA9fSuZttYvE1K71a6VpjFG8UMbZATj7wHTvW/rvhGDxLqwuJdRtLCeOMC3a5u1XzFTAI25zu6Vy+tCYQXGmwzZlIKx8Fgo6HAHJHX86WIeqaLwfwtGI1xfW90t5dXElmbhyBOq7id3t/Wo57SZbWKaLUJJJJC3n8naRnANUb7TdWkha3xezMAu1/LZdu3qB6Zq8kV/8A2bPbLb3KGJAHRxyOM5NS3y9TeKm/iO0+BGq3Fp45sNPuLqe4gO9beMkbQe5JPPA6fWvffiJZreaNHcbJS8bBhJF/CM8hvavlnTbe7jvtKk04pFexXMTYBwR8wzn29RXvseranZxRRSxSXcEyFiyHcynPIZe45rWnV0N6WHk5c8ehm+KIZGNnc3ETRlZmXbkDzRxz7jHNW9Is767totN0u0e5tldvPmIAEecnq3XrVq61SCS3i+0rav5b/u4ZIx8uO6qelWIPGLXEHlW0qRqjDDSEKv0x2NEXFvVHoPEVOW0Y6nQ2ekx6XZPFLMslzMoyxUALgcKB9cn8a4TxvbtL4Y1SMsGDwNuA6rjnI/Krsmu/aJWhurieN3LBZX/hKnqO2COlZt6moSWF2rKWQxup/wBoEEZq+ZJeR5uMoTVpyerPM/CdndR6ZNbnUrt0kO2NmlCgscZyQflABBzjnPNNutP0t7e4WRXwyj5JCWLDHzMDn1//AFVc8F6NqNvZfaGv1+aM27YgbcU6EE9COM1j+LzpllHLPfavKBBhQ8s6quD2A6n6VzxqJSaT/AVe06cUlZrc6n4U3+k2unzxLcRMyL8pI+6ozlemOfWrQ0XQzq76lLCgkb51YDIZsZA+96V5To/xg8M6HYrpsOhi+QLtVxAAAc+5BIrv7Txf8P8AUobS9eaOzvSoOxt0ewkdweo+lXKcotSaZyqmuWUU9z0XwE1vDrOoWljIu+WKOSSMYGxsn06iuj8ZarF4a8N3us3TDZaQPLtP8TAYVfxOK5z4UjSru5bVtF+zzRs7RSyJuL5HVefTNZP7VOr+R4Zi0WOMP9oU3U6AjJRDgcfVh+VZVJ8y5gilTVrngepeIH1q+na/hUPcSmcMx+8WIyfrwfyq5bWMBa4vpLWTdCwXeScMNuR09OOtcxpcEdw6yXZDMn75cHl1bgrkeh5xXZ20OoRaHBdRSiS3uPNBhXJ8plO3n1yORXI9NUZQte7IfDlnHpXgXUtba5YNqEkiMCgzGigdB69eKq+LbuSTwJYaSu+RniLs7J94ZBXB9waq+IdQitfDljZ2N84Ve2QVdWJy3PbHBzW1qsLXVrZtdyeVYXFsBbGMfLbttGSw6nJx0reE7e+dDSsc5bafePYQQfPGkL4kBOeeo+lbeiwahDqFtJJIofzwUAQBQPp3+prZ+GOlrqA8Rfbo5JlhwsJU8llTdmtD4ZWLeJJ72F1UNYXBJJHzFT0x9P61pKbszohGOlzT+IWrai2nvY30xkR7lTHk56LXI6RZWt0shmuDE6qSg25BPua7j4xaRJZ6Vp1wFKySXDHAHbbn+lef2kkisvluRnAI7H606bvAUkuY7/4f3FrZLJaecglZ/MCqeq9AfzBrsbtly+8ldy/eFeGeMrqXQdY0rWrdmAWzUXCKOql25/A1614f1MapaW15kGGZFZWHQVUY8rMZGppGs20d8umzShrxRhI2J+YdQw/lXpmnXhkjt42bkJ+VecX8AXy5beEyzg7k2fw45/l/OuohuoXtY7yAtGoRHYduR936ito2Sujnlduxw/7Wgsrn4NakL7aWilje246S5wMe+Ca+GG4QJnjOenevqH9qHxYmrG38K2ssflwyC4udzc78Hav5HP5V4DNpMbYw8Z+jCt4VEP2TP0G0+GKNxI+CBgYPOT0zTvFeh6Tq2lzxyWiQ3G05eP5WHocisi3vFinjRQDuwSx7VNqVzPFcb0YhZFKHaM49DXE5RszdcyadzwfXWkttXurfUJC32RhhSOTxwf1r274Rzp/wireUQN0xZn7c44rxj4k2l1d+MtJjFmJopkcTsvXGCRn/AD2rvvh9qE+jRW9pIR5LHDD0yecfhWMW4pXNKiTbsewWN4WcKpKAHv1rzrX2efxBfqvKm6bfn6DH6V0NrqSRzSyByWY4IPPHb+lcd4juGbXLmWGVhBLtlZ1wR1CmliXeGheETjNmBqRhlmeO2yATtOQBtPrXHa/ceZ5tpK4eTYAwPAwpJB/nXaauptxcKGUIWyhHUivN9YvkhvXlu4pFRT/AeSOmMnsa5oNPQ9Gba1Rz0ckLQyjkKTxz0Fd94J8K3eraHC1tEptXlIdjjkLgjr6n+VcQdFXULyP7PcMsEzfKjjLY9j6Dpk17n8LmhtdJe2iAEFs4RQWzt46ZHU1s1ZpGEmpwYLouveZBbxxRTWomSR/Nk3EBfb8BVvUTHqPjOOxfTEtVgsmk2Eq4IL7d31PrW5bTzKC11JGh3ZD7vc4/SqTafbx6zcam1zI81xGIpORtCg5AA9M0eySdzijRgndDV07SrV48Wyeb/C0iA4Pb61R0bSNMj8RXN0yGWR2ASRlx1XnA6YyKvXetWsEEixt5jRghowMbyB0Ga4VfF+o3+pxibw66sblXBZSWXAwORx2HHvWjWmhrflPUVsbOSAsLZdwPZBnNcbaR2kmo+KJ5LLdbEqpl24DjaFIU+xqnrviqW+tZ7GRPLhfMU299jD1XqCDWZHbCXwqdFh2w6UVPlnzjsB3biDk888/Wk7LccpmLY2scnxEVY4vLAvxJs342hDnFexI1uupv9qOxliDqo4Gc4A465ry34daDGnju3urvVbm8ndZCiGEiLG0/eYjHTpXqEd9Lpt7ML1R9mGFgdOWjweCewyc/hW9CKmro7sJL9y2YPxOe6s7ZLuQRwyxPHi4GSqs2eOevAqr4PjWbTri9lk8xFzIGJ4kI5+UenWtj4sLDH4bKXLFraSRT97oPYVieBobO50q5sxdyyIX2I+3JiTAyF7/n3rfc6Ix93Q6HQ7tbgR77AgPDlUY7ySw5PPbNa8yvHE1s4xtBUgHrxWZp9uulSLPNJcSSAvDbgc7UHQkCr+orEum3FzbvuT7O0ih/vDCnOfxFFSKWq2OLMLukmfFPiS+1a68T6l5GpX8UL3kpWJLhwqDccAAHFdn4h8Nzf8M3afqT7XnXUWkldox5hQuyjL5yR0rndNhjMFzdeUHbcxP1zXpHiXUI3+DFxp1lBbNZCxj3tv8AmEoYMQAPfPWlKVuVHlQV02eQ+DtLxrmlXIjV9l1EwDjKuQw4Ne1/Gbw7ba1b2VxptrG2p2cW6WCNditH1YBsYyDXA+A7EXkCrIqJx8jE8Bux9q7GVtU0ia2gj1O4ju7q7XKR3AktSNpG4/xK344wa58U5KSkmJT5Y2ZtfsoazL/a15pbXAUmJXSEHPQn5vfI712H7TphiFg1xEzl7d1Ty1+Y/MDtz+PTvXlfgVrXSfjJa6xDdWltM8/lT2lruMOG4J3tn64z1Fe6/tK28S+BrHW422XFhdJJHIp+bkEYHv0P4VFRqVN2Icj5q03Tx5dxqTCW3i01h5yPHtdskBgQPZq2NLFxJZBrWKaOBJ900iLu8gljtyCec1uf8I7aazb6NbW13PFc3zG41G6mfIAIyoI9AQcZ55qlcyXGh3xURzraWzvbpdeWCGGflLHp24rz6l7Kxk9yzL4PsPGST6raXCWEmmT82Zj/AHV1twWVc42k9hzUqTX0F/D5+lOloqriN0AXAHQen1rqPAcEjWN4rXUNwZVEgicklF6Ee2T610GpwZiSNNNTcgyoboOOxBraK9tTS7HVSUakeW5gfB/S2lfUbe6Vn8+TzY414wpXaee9W/g3psyeLNd06MmKOGKT+HkkPgc1ueCtThg8SRGb90qKVZy3youORn681qeGfscWqanqdnMgEuWaVCOI8kg+/FdFrI6Ndjzv466pfPqNjZsNsMce/wCUc7slev8Au1xGnx7oywGCpzx1NdfrupHxR4b1nUbWPZCZS0ZkU5KKeMH8K5Lw+zHzFVfnK9ucirhorBNLoL48EbWunTSRbh9lMTKzfeG48frXdeHJVt/hhYSWhSVY9kbMg+6obBP4CuZ8aww/8ISLmWBBJHIqqx7H1rq/2fzDqngPUtLlId4N77R7gkVom2jCaW50UGsQWl1YrLE/2aVSyzngEjt+VVtR8SxWHhSe5m3QNNdqUTHPlOcx4/z2qfRNEkvNO020uoywTMig9hyP61H8UNFsruKysWtopIUwuW/hdQCP5kVcNE0Q7OSPD9U8P+ZfTPMxkkeQks3JP41Qm8NwhseWSfYV6f8A2ZFGuwxgAEDB+lEmmxLgeTnjtWKlJM7lTifVI0TR9wb+y7PI6HyhUjaXprDa1jbkehjFW6K9Xkj2PG5n3MiTwv4bkmWZ9C05pFGFc265Ao/4Rrw2+G/sTTmxkAiBePWtesfwd/yCJP8Ar/vP/SiSnyx7BzPuTroOir93SbMfSEU3/hHdBwR/Ythg9R5C8/pXIXnhbxq2oXl1Y+IILP8AtKYvdeWz5hXLKuzOQWEZQdBynuakbw/40uEtY77VY5gJ47u5MV28YLgxlokAGdgKvjJ6EDFLkj2Hzy7nTzeF/Dc2PO0HTpMdN1upqrceBfBdwCLjwpo0v+/aIf6VRbSdesdP1mK0nlaFnjNhElwTIsYfLRqTjYCnygjkZJ5wM4lp4f8AiE2iQEay8N9JMXkM167mKPCAJ0wTgSZJB5IPuD2cOyH7Sfc6iDwL4LgG2Hwpo0YH920Qf0q7aeGvD1ohjtdD0+BS24hLdQCema4/UfC3jWSeAQ62ZIre5SWFnvnDLGI3Dow2nczFxhj93Htii+8IeKpo7gW+q+Ut1K7zRS3jygDy4lQAleo2yZIxnIo5I9hc8u52kmg6LIMPpNmw94RSHw/obZzpFkc9cwjmuLh8LeNVnurn+2ikzxIv/H7IwlkUxhmxgbAVEgAB+XcPw1dO0DxMlnfRahrBunurGeDDTMVV2jRYyBjjBEmSOTuzzT5Y9hc8u5tf8Iv4byT/AGDp2T1/0daIPC/huCdZ4dC0+OVTlXWBQwPsa4+38K+NNPn8iz1rdbN+73GZs+VHAvlhj1D+Yu0sM5TJPNR2Hhrx3Ldzm81l4VXeoeO5ZS+UGzB5JAbAOTzg9e65I9g5pdzrJfBXhCWeSeXwxpDyyMXkdrVSWY9STjk1IPB/hVYliHhvSxGv3U+zLtH4YrL0fSPFtr4gspbrVVm06Ev5oad3d1KtgEHgkMVOeuB14waOkeGdagu7e4mgjikiktw0sd0WMgVw0sj56kgYAHABPqaOSPYOZ9zqLbw34ftWLW2iafCeeY4FX+VSnQ9HJcnS7Ml8b8wj5vrXK3+g+N7jWL64h1xba2JdrREuXIV8nYWGMFQMZXpx07ktvCmuzaVc299qDxXMup292s63bysoiiRSwJA6uhbZ0wcGmopbIanJaJnU32g6JfRCK80iyuIx0WSFWA/A1DY+F/DlgCLLQtOtgevlW6rn8q4Wfwj46udGn02TWIlAhVkVZ2VDM+7zArYLBRhCvGQXf2qzqPhnx9dXCeVrcVvAkgkRWupJGAEgZUJI6hdy7sZ5zzRZD9rPuzu/7J0sMzf2fagt1PljmmHQ9HKup0uz2uu1h5QwV9D7VzniTw7q+oa9HqNqY1MUUQhEkoKRsA4bcrK28cg/wk+oqWbT/Ez+CBpdky2mpREKkz3JAK4zkMvPBIXnrtPXucq7CdSb3ZNH8OfAMaMkfgvQUVySyixQA5/CpP8AhAPA/wBke1/4RHRfs8gw8X2NNrD3GMVz974X8aTWbQPrZuFlUmVTeumJDKzBgQv3Am0bOAf1q/qvhnXpfEl7qmn6o1tvk325Ny5VciAEFOmMRycdDuFDin0JuzRt/APge3TZB4R0SJfRbNAP5Uo8BeCF4HhLReuf+PNOv5Vl+G/D/i631qzu9Y1oz20XMsSTtlyFYYPHzLuIbBOB+GKrDwt4rh1BUs9W8jT3unmuNt5J5jq1xvIHodnHH0zihwi90F2bUXw98BwzCaLwdoUcgOQy2SA59ela2paHo2pWy2uo6XZ3cCsGEc0IdQQMA4NYvhvRPEGn6jBPfaxNdQhNs0clw0gJ2ckAj+/z9K6qlyR7BcwI/BXhCPd5fhnSU3ABttsoyB0qz/wjPhzZ5Z0LTin9026kfljFa1FHs4dgMbTvCnhnTZPM0/w/ptq5UqWit1UkE5xxVh9C0V879Js2z1zCK0aKFCK2QXZknwz4dKMh0PTtrAhh9nXkHrSWXhfw3ZQvDaaFp0EcibHWOBQGX0I9K16KfLHsPmfcxI/CPhWO1+yx+HdLS3wR5QtlC4PXjFRweCvB8B3Q+F9IjPqtog/pW/RS5I9h88u5g33gvwjfQiC88M6TcRBtwSS1Urn1xipdG8J+F9G8z+yPD+mWHm/6z7PbKm764HNbNFPlXYXM+5Sj0nS42DR6faoQMArGBgVFcaDodyu240mylG4vh4QfmPU/WtKijlXYV2ZDeGPDjfe0LTj9bdaD4X8NnroOnf8AgOv+Fa9FHLHsPnl3CiiimIKyvCcckWlSJLG0ZN9dNhgQcG4cg/Qgg1q0UAcBMfiPLcX7Rr5MKFzaoxhPm5ZAASACFC+YR0OepNOhT4jQ26SPKZ32HdDiAYJM44bHYC3IznlmznoO9ooA4Tw4fHsWpQzavDLJbu5aeJWiOAIwAQc8HI+6AASScjpVrxDo3iW81W/urDVbmzi32/2ZIpOWXCiTgttAHJ+7kkdcHFdjRQB5+6fEaVQsjtG8dwrEx+SqyRrJHt6c5K+YXHA6ba04W8Yf2RGZln8/7V8+1YPP8ryvT/V483j12e9dbRQBwP8AxciOa2VmEsJSNrl0WHeAWPmBAQBvAxtzxjrk81N4GtfGFvdQt4gnvmjNuq7fMiYbwVyXx3PPT04ruKKAOGlTx1FrV5dJHIbG8myscU0byW0aZVQiv8oLgox5PRuhxUEK/Eaxg8qMG93xko0piJjlaYnDHIygjHuee/b0CigDz2Sz+IF3e2kj3t7bRDhtpgBBHlkllAIIz5gXr8uM81o6nb+KJ7i3mhjuEvDY2u1kuNtvHcB2M29d3zAqQOhzxjHWuxooA85EnxNjsJbqYoskca4h8uJt2Q3mH5Rk4IG0D1GQea6zwTcald+H0uNVW4Fw082zz41SQxCVhGWCgDOwL2raooAKKKKACiiigAooooAKKKKACiiigAooooAKKKKACiiigAooooAKKKKACiiigAooooAKKKKACvCdL8S+IpP2z9U8MvrV42hR6MJUsDIfJV/KjO4L0zkk59692r5zsZY7b9ujVZri4hhhOiAbpWCgHyIscn8ePagBP2grzxhqXx68LeCPDPjjVfDS6pYDLW7Hy1YGUlyoILHCAdRXL/tH3nxF+Evw68JW/wDwsbVdV1STV7mWa+BaIyxhIisTDcdyg54J/iNWP2jtH0rxZ+1D4J0TUNUks9OvtLCyXdrcLGyKGnOVcggcgD8aZ+1T4c0Wz8J/CfwjY6hJqOmRau1iZ3uFlkdGMQO5143YamIu2fi/xN8Rfjq+k+HfGF/o+m614MS7tRHIzR2k7RqS4QEDcrbh2NYfw80v4qa58adf8By/GDWl/wCEadZZrhg7LdqHTK7N/wAuQfU1gfso6LfeGP2q9R8M6k8jTaVaXtmu7+4rDbj2I5H1r0/4Lf8AJ4vxV/64j/0OOgD0T9oq+1Gx8H2cum3lzZu1+Fd4JCh27HOCRzjipvFOs6lY/s4ajr9leTwalB4aa5iud2ZFlEOQ+T1Oeaq/tHIZPCOnKq7j/aAP5RPzW9pOh2niX4NWnhzUHmS01LREtZ2hYBwjx7SVJBAOD6GuaDft5eh9Liox/sKg7a88vU828FePtS8K/C5PG2uR+OtbtWNl/acmuKkIto5B89xahU/exhmGRnONvNaOr/HO9sNF0nUv+EFnk/tPRrvW0hbUlRo7SBhhmyn3mQ7wo6ZA9x0Fv8H9L/sW00HVvFHijXNGtZ7eVNP1G5ieErADsjIWNSY+QSuedq+lcprPwMWfxB4b0S11LWF8JWOjahYTzC8jFwiTuGWAZXmPG5emQO/Sug+bIrD4t31l4w8WXGy71i1u7zRLTQNNeVYljkvLffguQdgzyx56cVt6V8aptY1Pw5pOmeDbqe/1ee9t7mI38aiye0kCzEsRh1AJYEYJwBjJ42Lz4N+E7h9Rkjn1S1lu57C4ikgnUNZy2UeyB4iVOCF67twNWfDXwp8M+H9V0PU7GfUmudHW9EbzTKxuHuzmaSX5eWJ6YwB6UAec6T8dJdH8E6VdDQdS1szaVfarNNfaogmWK3uTGylhEAxxyOBxge9dLP8AG5P+Eqt9KtPCs81hJq9hpD3z3qoUnuohKP3e0khVPXPJ9Ktf8KJ8H/2LBpP27WfIg0q70pD58e4w3MvmyEnZ94N0PTHY1zer/B3XX+J9hqGl+VbaFBrOn6nJI2oFhL9lh8s7oNmfNOANwbbjJwDTAj+P/wARvG2g6/4n8P6KlvZWVl4U/tSG9ilxcJIZwgcZHqCu333Z7Vel+PUemaQ0OqeHfJ1iDVo9IMc+pIkDuYBN5zTbcKNvbaeSB712XxC+Ffh/xtq1zqWo32q2k13pTaTci0mRVlty/mAEMrchuQRj3zVW7+DvhqeW6uotR1qzvptUj1SK8t7hFltp0h8n92ShG0p1DA0AdL8OPFVv418Fab4ntbO4so72MsbecfPEysVZT68g4PcYNdDWb4X0W18O+H7PRbKa7mgtI9iyXU5mlfnJZ3PJJJNaVIAooooAKKKKACiiigAooooAKKKKACiiigAooooAKKKKACiiigAooooAKKKKACiiigArzfxx8FPAvjLxFda9rUOoNeXYjE3lXW1D5a7VwMHHA/GvSK81/aR8Q+MPDfw0kufA1ldXOs3N3FbK1vbmaSBGDFpAoB/ugZI43ZoAzvEX7O/w01610u31G01Rk0u0+x22y+Zf3e9pPm45O525qW0/Z/8Ah1a6LpOkW9vqiWmlao2qWw+2EnzyEB3EjlcRrx9fWvN9L+IPxA8C+JPH3h7WPEA8Uf2L4cbVIJ5osfZ7jahCHvjMgyCewxjkVyHgPx78VdC8QfDXxNr3jebW9L8cXrwz6dKg2wIJxESOwPzbhtxjGOadhXPp6L4ceF4finN8Sore4TX5rf7PKyy4iddoXcUx97AAzntT/D3w98NaD481vxtp8Nyusa0u28d5yyEZB+Ve33RXzj4y8dfGSzsPEfj+51q80C10zxAlhp+jTWZRLqEk427gA42rknknnkcV1mp/En4oSfHzwpoWo2A8PeGr+6RbeJApe/jwN7OTk4ycADb+NAHof7Q6xt4Y0sSjI/tEEZGRny3xn2z1rSiOpt8CkOj6nbaZqZ0EfZby4cJFBKYvldmPAAPc9Kzv2hJPK8M6Y3l+ZjUAdvqRE5H6iuh8J6bYaz8KtL0nU7dLqxvNJjguIX5EiNHgg/ga5o/x5eh9Lib/ANhUP8cv1PCfCXjzVPAWia9dX154hutds7bTxd6Drt2biJmlmWNr23uQTujfdkKAB0rrNS+NuvR3j2dj4e0x5hrmr6WpnuZFXZZQCUOcAnLZII6dK620+Cfw9t9G1DSzpt9cRX8MMEstxqM0syxQsGiRHZsoqsAQB6VZt/hD4JtzCVs793ju7u9Dy3sjs011EIpmJJydyjv0PNdB82eQ/ET4weIvE/g1V0OwTR4ktNE1G8uo76RZ0a7uFxFHtXDLgEHJGQfwrsL3406snj+68L2Wh6VeFpNQt7Iw3Ujt51rD5iiRtgj+cgqVViycZrpbv4JfD+eOzhfT7+NbS0trNVjv5UEkdu26HzADhyp6EjvWjp3wq8H6d4qi8UWdjdpfQ3txfQqbyQwJNOu2VljJ2jd3wOv0pgZXwl+Jlx8QLTV9QttMghsLCytHSRXZme5kt/OliweyEqvqc15T8K/GFxZv4P8AFWv+K/F8+o69ZaleXdrIvnaddiLzG8pMsBA0axgjap6gHrXtPwS8BN8PfBbaHNLbXF3PfXF5cvbxlYy0j5AAPOAoVefSoNK+DvgPS9bttWtNMvFa1ad7W2e/me1tzMCJfLhLbFDBjkAYpAcNpvxy8S3Gj3dw3geG5vX0S11ywt7G6klzazS+WfNGzduQfMQgOR0pmrfHTXodI0280zQ/D+oPcaTqGpyvHqUhi2WjDIU7NwZl/gYAqeDXcWXwY8A2OnXlhDpt95d1FDCHfUJjJBHE++JIXLZjVW5AWuc1z4FaJe+KtDjt4pI/DFtYX8OoRjUJlurma5ZWLM4OXDYO7J5zjFMRXsvjnfah46tdJ0vwnJd6b9o0+C6dPOeeP7VEJDINqGMJHuAO5gT1Fcx4T+K/iXwx4Rge4sF1OC61zU45NV1W8kS3h2XO2OAyBW8skE4Z8KMYr19/hZ4JbxNbeIF0yaO6tmt5FijupFt3kgTZDI8QO1mReASKoXfwX8AXVklnLp98IRJcO6pqEqeas8gkljfaRuQsAdp6UDPQoX8yFJOBvUNw2RyPXv8AWnUyCKOGGOGFFSONQiKo4VQMAD8KfSAKKKKACiiigAooooAKKKKACiiigAooooAKKKKACiiigAooooAKKKKACiiigArmfil4wt/AfgLVfFFwgla0h/cQ5x50zcIn0LEZ9ACa6auV+J/gXSPiF4fh0TWri8htorpLoG2dVYuoYAHcCCPmPGKYHhGieC7/AEf9l/4g+NvEkj3PibxZpst9dSuOUhb5o0HpnO4j3A7V57L8/hH9m5FO5jqM3A5P/H8lfRfgX4B+CvCV9qVzb3etajHqWny6dc219cq8LQyEbgFVRg/KMHtWZ4C/Zq8B+EfGVn4kgvta1F9PlM1haXk6tDbvnIYAKCSDyM9+eaLisYPiSKf40/tFxaAxZ/BngeTzrxc5W8u88A+o3Db9Ef1q58dGX/hpf4SBnwTLJhc4B+cdu9W9U/Zh8B6hdT3EmseJo3mmeZzFdxrlnYscny8nknGa77xB8NdA1vxb4U8TXk9+L3wuu2xCSjY44/1gIyenYigZl/tAHb4c0uQFVZNQ3KzNtCsIpCD+dT3WraxofwA/t3QYra41Kw0JbqCOaMtHIUQMwKgg8qG7jnFb3xB8I2fjPR4tNvbu4tVimEyvCBnO0jByMYwa09L0i1sfDtvoWDPaQ2otT5nWRAu05x6isIwkqrl0PZr4yjLK6WHT99Sba8vU8IPx38RXut31npOnaY0F/PZ23hmZ43YXMjTRR3W/DfMEMhIxjGOc1j23irxTJ47s9M0W8stJ0658Y65a3sEUcr/a/Jt1fe5aQ8kE4C4UNg44xXumm/DjwPpqaClj4btIR4fkkl0rDOfsryHLsMtySefmzRJ8OfBEjrI3h+38xNSk1VXEkgZbqQASSAhs/MAAR9046VueKeUfsm+MdeurTRfBeqfY7ixHhldVtbhQ/njN08ZSQsxDeuQBjpWd4Ot9M1bxdrvjLxF4w1DSdctPHN1plkPtLlLmJU2x2Xlk7QrDJ6Z969x8M+BvCfhq7gu9D0WGxngsf7PidHclbfzDJ5fzMeN5Jz196gf4deB5PF58XP4ZsTrhbzDd4bJfGN+3O3fjjdjPvQB81eC/iBr9h8FL7w5qVrpup6enhG51i2MpmEpK6g0RjlZXBYHOQVKkYArqbXxprnh74meJI9FW0a81nVvDumQfbBJJb2omtSWbYGBPTpn65r2OP4W/D+Owaxj8M2y2zae+mmMSyY+ytL5rRfezgyfNnrnvip9R+HHgfURe/bfDttMb6S3kuCXkDO9uu2FgQ2VKrwCuPfNFxnhfwb8c+MNN07wz4b04aXcpfza3fX814JXcJbXJLLEQ3UrkAHPJB7YNuz+O/j2TwHrPiWfw7p8Ua6Imq6fK9rJHGrG4WPym3SZmG1siRdoyCMcV7boPw/8ABuhXNhcaRoFvaS6ek6WhR3PlLOd0oALEHcfXPtiqNv8ACj4dW9hqdhB4TsY7bVIxFeRqz/PGH3hAd2UTdztXAz2oAr/B/wAXa14ofxRZ65HYfadE1hrBZbONo0lTy0cEqzMQfmx17V3tZmheH9H0ObUJtJsY7WTUbj7VeFWY+bLtC7jknHAA4wOK06QBRRRQAUUUUAFFFFABRRRQAUUUUAFFFFABRRRQAUUUUAFFFFABRRRQAUUUUAFFFFABRRXM6j488M2Hi+Lwrc3sq6lI0UZ227tFG8is0aPIBtVmCMQCecUAdNRUP2q1xn7VBj/roPTPr6VXTVbN9Qns97AwQpM8zDEJViQAH6E8cjtketAF6is3xBrml6Do1/q+pXSx2thbvcXG35nVEXcxCjknAzirFtqFjcWsVzHdQ+XLGsilnAO0gEZHbqPzoAtUVUvdSsrPTbrUJbhGt7SFp5mjO8qiqWJwPYH61T03xHpeox6fNavMYNQsVvoJ3iKx+U23G5jwrHcPlPNAGvRWTB4i0ibxJceH47oG/gtYrt1x8hjkZlQhuhJKNwOa1I5I5F3RyJIuSMqwIyOvSgB1FFFABRRRQAUUUUAFFFFABRRRQAUUUUAFFFFABRRRQAUUUUAFFFFABRRRQAUUUUAFFFFABRRRQAUUUUAFFFFABXmus+DfFw8c6/f6He6NHpXiNbb7e90rtPCIYJIikaAbTv3Kd24FcHg16VXF658UPBmi6tc6VqGoTx3ds+yVVtZGAOM9QMHrUynGCvJ2OjDYPEYuThQg5Ndlf8jyzwx8DfEltNYtrUmiTx2p3eWsruNy6YlrG4yg5EiB/Ye9Tp8EdctLXTUtF0GWOz03SYZ7GZ3FvezWzTmcSYQ/KxmDA4JJXkDrXoH/AAuTwB/0FLn/AMA5P8KP+FyeAP8AoKXP/gFJ/hUe3pfzL7zu/sHM/wDoHn/4C/8AI848QfBLxdfX169vc6BDBc6eYQkc0yrFIdMNnsVWDHYGwQSxO3tmmar8DvFt3qWosLzRmtbh3dC0z7jvlsnZWXZgYFq46nO4dOa9K/4XJ4A/6Clz/wCAUn+FH/C5PAH/AEFLn/wCk/wo9vS/mX3h/YOaf9A8/wDwF/5HL/D34S614bj8RpJLpaLquhTaeggZgPOa4uXVm+UcBJo1z1G3HQCszUvhV441vTNEtNTXw/bf2Vo0GlbYrySVZ1jubaUucxrjKwuMc8kc8mu7/wCFyeAP+gpc/wDgHJ/hR/wuTwB/0FLn/wAA5P8ACj29L+ZfeH9gZp/0Dz/8Bf8AkedaB8EvFWm+INH1OS80e5h0+D7O9m80nlOpluzu4UEMi3CFMdCGHHBr0X4FeDNW8DeFbrSdVbTsvdmWBLMl9kexFw7lVLnKnBIzjAJY5NH/AAuTwB/0FLn/AMA5P8KP+FyeAP8AoKXP/gFJ/hR7el/MvvD+wc0/6B5/+Av/ACPQKK8//wCFyeAP+grc/wDgFJ/hR/wuTwB/0FLn/wAApP8ACj29L+ZfeH9g5p/0Dz/8Bf8AkegUV5//AMLk8Af9BS5/8ApP8KP+FyeAP+gpc/8AgFJ/hR7el/MvvD+wc0/6B5/+Av8AyPQKK8//AOFx+AP+gpc/+AUn+FH/AAuTwB/0FLn/AMA5P8KPb0v5l94f2Bmn/QPP/wABf+R6BRXn/wDwuTwB/wBBS5/8ApP8K6zwt4g0vxNpI1TR5nmtS7RhmjKHcvXg81UasJO0Xc58TleNwsPaV6Uoru00jUorL8Va5ZeG9BuNa1BZmtrfbvES7m+ZgowMjua4P/heXgv/AJ46v/4DL/8AF0p1YQdpOxWEyjG42Dnh6TktrpdT1CivL/8AheXgv/njq/8A4DL/APFUf8Ly8F/88dX/APAZf/i6n6zS/mR1/wCrebf9A8vuPUKK8v8A+F5eC/8Anjq//gMv/wAXR/wvLwX/AM8dX/8AAZf/AIuj6zS/mQf6t5t/0Dy+49Qory//AIXl4L/546v/AOAy/wDxdH/C8vBf/PHV/wDwGX/4qj6zS/mQf6t5t/0Dy+49Qory/wD4Xn4L/wCeOr/+Ay//ABVH/C8vBf8Azx1f/wABl/8Ai6PrNL+ZB/q3m3/QPL7j1CivL/8AheXgv/njq/8A4DL/APFUf8Ly8F/88dX/APAZf/iqPrNL+ZB/q3m3/QPL7j1CivL/APheXgv/AJ46v/4DL/8AFUf8Ly8F/wDPHV//AAGX/wCKo+s0v5kH+rebf9A8vuPUKK8v/wCF5eC/+eOr/wDgMv8A8XR/wvLwX/zx1f8A8Bl/+Lo+s0v5kH+rebf9A8vuPUKK80tPjZ4OubqG2jh1YPNIsa5t1xljgfxe9elmrhUjP4Xc4MZl2KwTSxFNxvtcKKKKs4wooooAKKKKACvlvxpY2+qfHm8028Zlt7rVY4pSrYO0hQcHsa+pK+V/H2mtrHxx1DSUm8lrzU0hEmM7CwUZxXFjvhjp1PueBHbE13zcv7t69tVr8jXtPhTPqkrX7RzaDZYObWUmeYEJnIPHU4+U8gGrV38H/wDieLNbahB/ZLTKRC5fzQgJ3qWxwflbBPUkCucm+H/iI2ep3lm19IlrKoiWVfLkuB8wd8bjgLtPPest/BvjQXP2ZtKvTOys3l+aCxCnnjd6kY9c8VxtRW9P+vuPtYTrVG3DMIpJWtbbZ9ZXv5vU1fGnw/m0nSbjWoJ4VtY1BSJFkkbGRy7Ywh+YdcA4OK29Y+HGiX96LLw7qkVpdWzRx3cUxkkG6Vd0fJAw2FbIGR05rl9R8B+K7eNI1tLi6cx+ZKI3VowMArg7vmOCeMZ4OM9ajtfCGp2+o3kPiC5l0WO0tRdzSsplO0yCNSAp5+Y+vGDU2V3+73NY1JOlGSxyco32V73stY3bfXz1N+X4QaskBmGr2joAx+SCVjwQMAAZJ55A6c9cVc1P4Q3E08cuk6law28lvGwScsSsnlhm3HHC5B+Y8DIFctF4F8aTyKLXTrqZWG6KQTBQ6tjDDJB+bcvvzSXPgnxWnk+TYXsqSxryzqASVyQvzHco45HqOlFo/wDPth7TEOSf1+N9fsr8dTZ1P4azafbWtk91HLqV3qcVrDIoZVVHR87kPOdyZz3GPWrtt8GtU+0Hz9Ws2jhkHnIkblmQZJ2+rEA8VhXHw88W/Z7CS3tbm5ublGklhDANAQzBcktzkKTx0pmn+BvFEmtWdhqQm05brzSk7yhh+7jLtjDdce460cqvrTE8RVdNuOPj1v7qb03sr36dPU6FPBPhiSG/s3uHtb6bWrjTdNeSR2+ZGjCAqBgjDNuJIPTGagh+FF1e28Vxa6tYxRvHHsykh8wsEw3PTO9eO3NctdeEPE1mqT6hYXFrb+fHGZZHX5WkbaOh+9kHIHIxzWpJ8PfFsestZR2909otwIxdqw2+XvK+Zt3ZxwTjrgUaPemEpTp6wx6V9dbNab219NP8zTk+EOqxyQRTazYRy3BjSBWR/nkcOQmccf6s8n1FWPDXw70zVvCl95dwsmrx38trDcCUrGQkkS7tpGCvztnv93FYcPhDx1p+rfatLtbyT7LM/wBnulZcNsbYGAY9TkYHXmsnxN4e1Pw9YaZPqEskVxfrLI1uThotr45wep4PtStGOvsy4vEYhqmsbFttNWSvdXbTSe1l1Z2//Cp2k0RVhu7c3yTOs05MmCo5ULGB97GQR69Khb4PapK0cMep6fGysY2c+YQzCR1LHI+X7vHr0615xZahe2d3Hd29w6zI25S3zjPrhsg/jRfahfX15PeXd3NLcTuXlct95ic5OPepdWjb4Dpjl2bxnpilbe/L19L7fP5HW+MvhxqfhjRG1W6vreeNZI4ykcbgguuRya9l/Zu/5JlF/wBfk/8AMV8zvNNIMSTSOM5wzE819M/s3f8AJMo/+vyf+YrfBuLre6raHg8aUsRSyZRxFTnlzrW1uj6F/wCPH/JKtY/7Zf8Ao1a8b+G3hnw/r3g3UTfm1i1JrhoraeaZkMY2IdwGQuASScjnoK9k+PH/ACSvWPpF/wCjVrw/wB8PY/Ffhm/1cag8MtnM6GERg7kWLeWBPfO0fQ1riU3XVlfQ8zhecYZHUlKq6f7zda9I6fM2V+HekJA2mjWLFrrz3BvJlZdq7YcLs3gAguxzyD/Il+FVusZt28Q2sLod++SDbKQyRsNw8zAUbzkjpg9e3P2Hw28WJOkzpZ6f5Z3LNJdKArqrNtGMksNjcDpirniv4d+LptXurpd+qQLGjLdyzLudcYAxnqNrcegrDlTjf2Z7yxEo1VBZgu+y3/L5X+RLrXwzh0/Rb7UV8SQTm1gaZUWIDzACRwd/fH61s6R4I8P31xpE0iW0NmmlxXNwg37rmR0+bLl8AK3J2gY6Y5rirrwFrmny2jajFbx2017HaNLDOkhRmcp0B9Vb8RWhJ8L/ABANUeJIY5LJJlDTLKhcRFyAxTOc7QWx7UkrP+GbVqjlTSlj1fXVJLTRW0er/HUv3/wuhtrMzJ4kgmfYGWNIlGMluWJcYX5evPJHFaD/AAu0u1ikhbxFby3LEr5ksYWKNSq4JAfIbJPOSMDpXNz/AAw8TNfyxWNnHPb+bKsErzIu9UfbkjPBORx71l+KfClx4d0nSrm+IW6vvNLQgqwjC7SvI7kNnHak0o3bp/iVTq1a8oU4Y9NvooxvtfW3azN/xN8OrbRtEu9RXxHDcPbqH8jyQGxmMEHDnDfPnHPStfUPh9p2p3ci2Mlno9rbj9zKs/nNeRbSRKyl/k5XHod3QYrygAego2j0FZe1p/yaHpvLce0r4r3lfXlXW3RO3R733PT7b4b6S13NZp4ntpHYSqJJ7baqeXMsZZSJepycZyCP0dpHw302Gdby+1iO4tlaRHt5EEbZ2tjJVzgggHFeXYHoKNo9B+VCq0/5PxJllmYSTX1p6/3V+mx6rH8JLPZG0ni6BfMcqoFup4G7B/1nQhf1qrofgLSdW8PmJdXgtdQt7+5jlnZc+YiFFUgbwAoyWJxnnvivM9o9B+VLgegp+1p3+D8Q/s3MHH3sU73091ef3/Psa3i7SbfQ9en0u3vvtwgChphGFBYqCcYJyOetZNFFYN3eh7dKMoQUZyu1u+/mXdB/5Dunf9fcX/oYr7Zb7x+tfE2g/wDId07/AK+4v/QxX2y33j9a9PLtpH5Z4kfxcP6S/QSiiivTPzMKKKKACiiigAr5t8f+GvGy/FXU9e0Tw7q0uy9E9rcRWbOhIAww4IPIr6SqbXdTbRfB97qyQiZrS2eVUJwCQD1PYep9M1lWoqskm7Hs5LnU8pqzqQgpcy5WntY+ZLZ/jHbQG3t/D+qQwnP7tNHULg5JGNnQlmOPUk05Z/jQt39qGiax55UqZP7JG5gSDgnZk4IGPSvdNR8Zan4f1v7HrCWOoWqWwmmnsQUaMtLFGoKMx7yevTB9qbZ/Eb7RIFbRbmMusbAu6iOMyQRyojOCRuPmj06EDcRzj9Tf87PZ/wBcI/8AQHT+48KDfGYIFGia0AI/LGNLHAxjP3fvY4z15NV5Lb4vSauNVk0DWXu/J8gs2mZUpv34KlcHDcg44OK9vX4uWVvpQvtQ02UPsRnhhlRiha2WZVGTlgckbiFGfoa0vEnju6svD9vqdnpo8yPWBY31vK24pGqs8pQqeWCLkflQ8H/fZUeMlHbCU/uPCHm+NL+Tv0fW2MO3YTpfPykEEnbyflXr6VDBH8YYbe1gj0LWfLtAqwbtKDGMAAYBK5AIAB9cc17fpvxQWbU9Z8ywE+nWrG4tJrdxl7NVQNMdx+Ylnyqr1XH4rqnxSjh0yynh00xT30cUsCySq+1XYH51U5UlMke+OvNH1P8AvsFxkkrfVKf3HjMV58bIpvOTRtZD42j/AIlQ4HPT5OPvH86pXNv8X7iW3km0LW2e2MhiP9m42l02N/D3XivfdE+JEd5dQ2t1pU0ZvJoobB0kB+0O0UMhBH8BCzFsZPyoxzxXoFDwd/tsUeMYxd44On9x8favY/FvVoI4L/QNbljjmSZFGmlcSKWIbheuWYn1zzVtX+NCyyyLo+uBpdu4/wBm/wB0kgj5ePvH86+tuaKX1L++ynxpeKj9Up2Xl/XY+TjdfGzy1j/sfWtqtuA/sodcg5+76gflWN4j0P4oeIWt21fw1rVw1upWMjTivU5JO1Rkk9zX2VRzQ8FzKzmx0eNXRmp08JTTXVJo+H/+EA8c/wDQo63/AOAT/wCFH/CAeOf+hR1v/wAAn/wr7go5qP7Nh/Mzt/4iPjP+fMfx/wAz4f8A+EA8cf8AQo63/wCAT/4V9B/AbS9S0f4fR2eq2FzY3Iu5WMU8ZRtpIwcHtXrnNZWqf8ff/ARWtHBxoy5kzyM74vxGb4b6vUpqKunpfp/w5xPxd0nUdb+H2p6ZpNq93eTeX5cKEZbEik9eOgNeG6T4J+L2k27W+m6NqtrExcssckYBLLtb+LuvFfU2n/8AH2n4/wAqwfiPrWuaJc2z6ZeWqRPaXczRy228loYTIMNuGAcAdKurho1ZczbT8jlyriavlmHlhoU4yi3f3k30t38jwOXw58bpTGZbDWH8shk3PEcEBlz19GYe+Tmlfw98b5EZHsdZKsu0jzIsYyT68dT+Zr3PTfiNFNqFtpd1pUyX2+OO6Eb7ljLmMKVIHzDMgJ6YAPXjOfqPj/UtJ8T6ml7biTS7a6lt0CwhdxWKJlCvuJLFpOQVAC5OeOc/qS/mf3nf/rpW/wCgal/4D/wTxO58IfGS5iSKfSdWkjSYTqpeLAkDM4br13Mx/Gpv+EZ+Nm6Vv7P1jMoUOfMi52529+2T+de4zfFGxhbyZdJuluuGERYYKGTyfMzjOzzflzjPfHaqlv8AFJTdXCSaeuGuY4IIjJtkUukYG4YJI8xz83Ax6nij6jH+Z/eV/rviLW+r0/8AwF/5nj66H8c1CbbPWRsyV+eLjJBPf1A/Ks3WPA3xb1iO3j1TQ9Tu1tlKwiR4vkBxnofYflXudj8Ul+wSXF5pLl4IYZ7lYplwiyLFtEeeZDuk56YA9xnasfHIutHF0dJeK7a6t7Zbdrhdm6aJJUJkxgDa4zx1GBnih4GL3k/vHT43xFOXNDD00+6i1+p8w/8ACqfiJ/0Kl7/31H/8VR/wqn4if9Cpe/8AfUf/AMVX0fY+Ob++0LX9aitbeK3tWtlsllJ+XzY4yXlI7KZM8cbV696ik+I8ekDUIdRX+020xwbye3ha3ZUZgqBYnJLtk5O04wQc84qP7Op92dP/ABEXMf8An3D7n/mfOv8Awqn4if8AQqXv/fUf/wAVR/wqn4if9Cpe/wDfUf8A8VX1R4M8QXniCXWo54re1a1njjgWOQS4VreOTLEcE5k9vT3rmbTxvrWm3gbWPs+oWQN0Jngh8l4hFeJbqwG5t+d2SOP6Uf2dT7sP+Ii5j/z7h9z/AMz59/4VT8RP+hUvf++o/wD4qj/hVPxE/wChUvf++o//AIqvpmDxydR8MPq9lZm2K3dnEBPyrRzvHznjnbJ+BHcVT1vx/cab4tuLAWqS2NtuSQ5+d5T9mEYGM4XNxyevHTjk/s6n3Yf8RFzH/n3D7n/mfOX/AAqn4if9Cpe/99R//FUf8Kp+In/QqXv/AH1H/wDFV9P33jqC20rT75dNmYXVtLdSI8gQxxxMqvjP32y4wo6j0rU8Bapfa14Zh1LUI4Y55ZZhsiztVVlZVHPfCij+zqfdh/xEXMf+fcPuf+Z8raR8LviBDq9lNL4WvUjjuI3diyYADAk/e9K+qD1Nbkv+rb6GsKuijh40U+XqfP53xBiM5lCVeKXLe1r9fVvsFFFFbHhBRRRQAUUUUAFa9qiyWCxyKroybWVhkEHqCKyKuX/9p/8ACM3P9i/Zf7T+zP8AY/tOfK83B2b8c7c4zjtTQmLB4e0K3gNvBo2nRQkYKJbIFIyG6Y9VU/UD0p40PRxPHcDSbETR42P9nXcuAAMHHYKoH0HpVfwWPEf/AAiunf8ACXGwOu+SPt32Hd5Hmf7G7nGMfjXIeLW8cLq2rvoyyvarfWDW6/vNzAbPMCY+XZnO723ZpiOw/wCEX8N7VX+wNKwn3R9kTjjbxx6cfTirp06wI2mztiPNM2DEP9YRgv8AXBxmvOk8Q/EC+vXNrYS2tqnkAedpbguWNqsn3iDhfMuD/wAA9Acww+JPiJcarZ6eNLurdZJRDcXL6Y2yNVmjXzFOcHcjSNz0x0wMkA9D/sDQ9sK/2Pp+2DZ5Q+zJiPYAF28cYAAHpgU2Tw9oUkkckmjaczxIEjY2yEoo6AccAVxOuXGuX1rod1qFvrttcS6NctJFpyTpsvcw+WGCcA/fwJPl65rntU8ZfEHTcaebdI9Wa5MUMH2F5hcArOS+d3y4Ma4HAIzgYPAB61HoekR3cF1Fp1tFNbndE0aBdp2eWDgcEhPlGeg4FaNeVX+qfENdUmWNJLeO1ujGLhrJvKuUVbvaXGSFUlIMsuMbgScYFd94OvtQ1Pw5aanqVv8AZp7xPPFuRhoY3JKI3qwUqCfXNAGvRRRQAUUUUAFFFFABWTqn/H3/AMBFa1ZOqf8AH3/wEUMaG6d/x+J+P8qk1+90uyNn/aiRFbmZraNpEBVSY3Zsk9F2o2TUenf8fafj/KqXi/whb+KHEeoalfLZ+Ww+yxFVUSFHTzA2NwO2RuM4OF445SBkw1PweZYLj7donmYM0MnmR7h/CWB/4DjP+z7VOLrw5d3rWHn6XPdO0haDKM7EZR8r1JwpU/QjtXOzfDXTpkkV9TvQ0yOJ5ECB5WYscs2MsAWztYkZAPrm3o/gePTNSGow6xdm6LzSPJ5USmRpHdyG2qNygyHCnOMDHfLEdIdM04x+WbC02eV5O3yVx5ec7MY+7nt0pp0jSi8cn9mWReIgxt9nXKEAAEccYAH5CrtFAFBdG0lRGF0uxUREmPFunyEjBI444AH4VK+nWElvJbSWVs8MmPMjaFSr4AAyMYOAAB9BVqigCBbO1WOSNbaERyDa6iMYYY24I78AD6VXh0bSIfJ8nSrGPySWi2W6DyyepXA4z7VfooAqWOmafYkmysbW1znPkwqmc4z0HsPyFONjZHraW56/8sh3bcf/AB4A/UZqzRQBTOl6abOSyOnWZtZG3SQ+QuxznOSuME5psej6THCYY9MsViZSpRbdQpU4yMY6fKPyHpV6igCtLp9jLHBHJZWzpbsGhVolIjI6FRjjHtU0EUcMYjhjSNBnCouAMnJ4HvT6KAGy/wCrb6GsGt6X/Vt9DWDSY0FFFFIYUUUUAFFFFABWxaMqWKM5CqFySTgAVj1dvdNsta8OXGkalD59le2729xHuI3xuCrDI5HBPSmhM0IJop4kmhkSWNwGR0YFWHqCOtZz69pa6y+kmaQ3MYBkIhcxxkqWAaTG1SVBOCen1FJ4R8PaT4U8N2Ph3Q7Y22m2EXlW8RdnKrnPViSeSetYni/wXJ4hv5Zm1Y2kMiBSIbYCRgFI8t2yBJFk7ijA89CAaYjpH1PT1jST7XC4ddybHDF1zjIx1GT1qM61phvPscdys9x5Ek4SEGQlEKq2NueQWUY689K4v/hWSt9sJ1aL/Trhbmf/AEFT5ciuzAQ5Y+WnzHI5ycnPzHOh4L8CN4d8RXOtSaub2SeJovLFssSqCIRkAHA/1I4AA+boMUAbuh+I9J1i1+02kzpHucD7RE0LNsJDkBwCQCCCenFGp6p4esVj1W9ubFSFQRz/ACswV3CDBHO0swGenNcnP8Mo3nMya1IpKMBut1faxedgQCcY/wBIYEEHOB0qOx+F0dvbyW02rRXMc16l5KZbFWbes3mBEYsdqdiOepOeSKAO7TVNPaYQi8gDsQEBcDzMgEbf73DDp60+O/sXjlkS8t2SH/WsJVIT/eOePxrz6L4S2avdO2rSFpxIEYW6hod0kD/Ic8Y8gAY9fajwn4D1KHTNUt9Tks7dp5LH7P5UIIItQu0yKDh9xXnkZHp0AB2jeJNDWW/jbUrdRp0KT3blsJCjglWLdOQCevSpNP13R7+2lubXUbZ4YZWikfzAAjqxQg56fMCB69q5yw+H9ta6Frmmfbi/9sWvkSOIABGcPkquemXOF7AAZrPvPhdBcNFKuq+VKsk0kgS2ASUyySudw3ZIAlIHPGAfagDsdT8QaXp19FZXMsvnyKH2xwPJsUttDOVBCKW4y2BwfQ1JpmtaTqWnw39lf28tvMm9HDgccdQeR1HXpkVmDw3dW1/DdaXqxtf9Dgs7gSQCUyRxElSpJ+VvmcEnd16ZFcw/wphSBI7PWPs/+gx2Lj7ICrIBGGYAMMM3lLzz368UAdvfa/o1lZm7uNStlhBGWWQN1cJnjtuIBPatGKSOWNZInV0YZVlOQR6g1wCfDG1jsYLFb6E26JbCQPYozFoOm05+QNzuGOpPPJB6LT/DSWmlQWEepX0SQzTSKbeTygRJIz7SB2G7A+lAG/WTqn/H3/wEVrDpWTqn/H2f90UMaG6d/wAfifj/ACqlrXjGy0vx1ovhGXTdXmutXilkiuoLUvbRCMZIkk/hJ7fh6irunf8AH4n4/wAq2KSBkV2LhrdxavGk2PkaRSyg+4BBP5ivN9J+Js1rZR3niezjjtZLC3u/tFknyRtKszCMqzFicQnBHGTzivTazD4f0NoFhbSLJolRECGFSoVQwUY9AHbH+8fWmI5jX/H32PQNP1mxsDJFJqosryOY/NDGFdpHUqSGKqm4YOCM1m6f8U1n8Q3tgdMkuIPtYh002xUtcofKAkLMwUAs5I9Vwfau9GjaStnFZ/2fbG3iYukZjBAYgqTz3IZhn3NQQeGvD8EsMsOi2EbwKixMsCgoEChQOOMBVA+goA5SH4n6dPYTXdrp19OgillhdlWKNtkXmCPczY3kdhz3xirml/EKxu5rW3m0y+tZruc29srlGE0qsqyKpDfw7txzj5VY9q3YfDHhyHaItEsECggAQLjkY6dOnH51JbeH9HtpLJ7fT4YfsTySW4QYCO67WbHqQSM+5oA5zX/Hq2sn2XT9Nnlne9W0hkmKrFIVuI4ZiMNu+UyDqBntxV3xX4xt/D+s2VpPGs0VzHIBscb/ADhJEipyQoz5hJJIxitg6DopvJbw6XaG4mdXkkMQ3MysGB+u5VP1A9KbceHdCuLm5uZtJs3nutvnyGIbn24wSeuRgc+w9KAMGx+IWk3V3DAtjqMQnaNYWmjVN+9N2QC2SoxgkDGeKv8AhDxdZeJpHW1s7222wpMv2lVQyIwyGUZJI5+9jHvVuXwz4dkDrJotiwcAMPJHQYxj06Dp6CrGl6LpGluW03Tra0JQR/uowuFHRRjoPagDQooooAKKCcUUANl/1bfQ1g1vS/6tvoawaTGgooopDCiiigAooooAK2bD/j0j+lY1asdxBaaWbq6mjggijLySyMFVFGSSSeAAO9NCZbrg9ZbXoda8QQWdjfytdz2T2cnlB4Qi7BLyeFOA3B712el6hY6pp8GoabeQXtncIHhngkDxyKe6sOCKpy67p6T6jCzlW094knLYVcyAFcEnB+8KYjziC5+KFvpkGmxrqclw1wA13JBA5SLa4ckkYJ3gEcHjHaoP+En8dzeI7mx028e5kgc288L28JijeS4kiR1dRn5ECSEN12sOM4Hott4v8L3GljU01yyW0yV8ySTYAcE4IbBHAJ57DNPbxT4cW7+zLrNgZQT5ii4QFAFYksCeg2MPqD6HABzPji78eR67DZ+HYbw2rLGslwI4WQA/ecBl+8Pc4/2e9VdM/wCE5uvFejjWI9QFta6nNkokSwyWwgnRJJSuDvLlPlHHIO0duuuPFnh6MReXqltcPLJFGscMgd8ySLGDgHoGYZ9M1DL4x0K31SXTbq6NtcwSMkyzAKIwApDkk/dbcu09ycdjgA4vSdS+JF40VxjUzaiK4eYNa28cjSr5wjjTcv3DiIgnknvyRSwap8UWSeFbZi4iluUMkaCQKs7RpHnYFLNGRKDtBymCBnFegnxFoAultf7YsDO0qwrGJ1LM7AkKBnkkK3/fJ9K1cUAcn4CbxZNc6hL4kkkWIeWtnGY41BXBJckKCX6A5wM9AK6ygCigAooooAKKKKACsnVP+Pv/AICK1qydU/4+/wDgIoY0N07/AI/E/H+VUtZ0zxbceOtF1LTfEdvaeHraKVdS01rQO905HyMJOq4P8u+eLunf8fifj/Krl5qul2U6wXmpWdtKw3Kks6oxHqATSQMo+OrS8v8AwXrVjp6F7u4sZooFDbcuyEKM9ua4m90fxtodxHa+H3l8i4kM0xtUiFvb7o2UqkUhzkFY2++ASx4HNenhlYBlIIIyCO4qvJf6fHctbSXtsk6KHaNpVDKpOASM5xyOaYjze8j+JUluFgWeWQxoqpP5HlqRKDvJ6tlR93AK+rU62j+JZu1maa8W3ihRtkv2fdJPvg8wHaP9XjztuMH/AMdr01nRSqsygscKCcZOM4H4ChnjVlRmUM33QTyfpQBw/jWzm1q70a+XQr2/tfsd0DBxHJHLII/LLBmGw8Nz1WsMp8VLXTbiB/OuriOLy0eCSEBmVf3bqWGTnHzA8knqADXqvFV4b+wnmaGG9tpZVcxsiSqWDAZ2kA9cA8e1AHmmkaT47h8SNqk0t+XEihlkmjaJ43uULqAeirGXwBjBFXtbX4hXPjB4LD7Za6OZDumWSBvlAO3ZlcgE4yDk+9ei8U0SRGUxB1MigMVzyAehx+B/KgDzfw9ZeNrnWlvPEEV2JhpN3DJh4hbiV2iMQjCndnarZJ4BzzWVoeg+P9Aht7bTUVUkgtzM0QjVRKsIGCpJz8wbe2QW+X0r2CjFAHmcj/EmCKZUjvLpm3pHIRAp3l4iGKZ+VQolHVs9h0FRx2vxMh05GN5eTTsluJQWg3KxhcyFRjH+tMYP+yOO5r1DFGBQB5dq1p8QbrTUMjaib+KeRpUheBbaQGKdYwgzuZcmHcG4z9DTfI+KEhiTz7qHZDK1wR9n2mcJL5SxcH92T5Oc85/4FXqeKKAKllJPLp6tcxNFNsxIrY+8ByRg9M9Kyq3pf9W30NYNJjQUUUUhhRRRQAUUUUAFaMtjZ6nocunahbRXVndQtDPDIuVkRgQykdwQazqlW/eJRGJ41A4wSKYWbLnh/RtL8P6Na6NotjDYafaJ5cFvCuEjXrgD6k1kap4SjvtRv7htSuY4L+S3lngVEwWhKlCGIyPuDNXP7Tf/AJ+IvzWj+03/AOfiL81ouHK+xzbfC/S2MKf2pqHkRTrP5X7vDOoZVydueFbHvjNUG+F327X5bvVNRkFjAXNhDAwLRl5JZCWJUdDL0Jbp1x17P+03/wCfiL81o/tN/wDn4i/NaLoOV9jEufh/b3mt2urX2t6pdTW8wmVXKBN4eN+FCgAZjHA9TkmrviXwXp2uao2pyz3MF0VgUPEQMeUZsducidwQfb0q9/ab/wDPxF+a0f2nJ/z8RfmtFw5X2MXSfh3puneIbPWU1DUJnsgFt4pXUoihZFC9OgEpxjHQe+e0rF/tKT/n4i/NaP7Sk/5+IvzWi4ckuxtUVi/2lJ/z8RfmtH9pSf8APxF+a0XDkl2NqisX+0pP+fiL81o/tKT/AJ+IvzWi4ckuxtUVi/2lJ/z8RfmtH9pSf8/EX5rRcOSXY2qydU/4+/8AgIqP+0pP+fiL81qOSYzt5hZWPTIouHK1uTad/wAfifj/ACrJ+IXhm519rdrVLbdHaXsJMvB3SwFEwcep5rW07/j8T8f5VcudW0u21S20u41G0hv7tWa3tnmVZZgv3iqk5bHfFCEzhNP8K+MbPV7RY9YI0q3lQxRm6dmjQGMuDn74YCRQDnGeMZyJNe8IapfW+sacun6fKt9em6TUHmKzKrMh2DC5BAUrkN90D6Dt9Z1C30nS7jUrveLe3QySlFyQo6nHsOax08b+H2uri3a7MRtr1rKV5F2oHWPeTk8FeCN394YpiOUbwd4xMly7azckG7byPL1FwyW2yYKo3Ajdl48kgk7eT3pjeEPGMd/9shmgMkqQi4H9oTAOERkK9c5wQeoyeM4ruh4o8ONJ5S65pzSfJ8q3Ck/MAV79wQR9RVSx8beGbvTbbUI9XtEtrhNwaWZEKH5cKwJyG+dePf6UAYXgbw34v066trnW9XkndlkS6H2t5F2+TCse1W4yHWQ56/N3zVCTwTrUum6VZpZafY3GlQyRre210yS3En2eZEclVBA3urEEnkt17+gTa1o8MVtLNqllGl0N1uzTKBKPVTnkcj8xWfe+MvDNrYRXv9s2c8UsqRReRKrl2ZlUYAPPLr+BFAHHN4V8f3FzBHPrRijhEh85b1/3jsbhkYoAOFMkIweuz0Aq3pXhPxBD4kj1nzHtmH2WNkbU5Jy0SNKZQ2Rg7t4IBzjsRXQ3fjTRbLVp7C/eWzjhn+zNdzhVtzL5Sy7A2eu1geQAemc1ow+IdCmaVY9YsGaIFpAJ1yoBAJPPYkD8aANMUVmwa9olxcxWsGrWUs8rukcaTKWdlALAAHnAIz9RWlQAUUUUAFFFFADZf9W30NYNb0v+rb6GsGkxoKKKKQwooooAKKKKACvlT4iafNq/xq1PSoZVjku9RWFXcnapYKMmvquvk74pXlxp/wAX9ZvrOUxXFvfiSJwM7WCqQea4cfbkjfufd8A831utyNKXI7X73ViteeBtc+1MukwXGo2uQqzmIwfMU3EFZCCMDqeR71RvPCPiizspLy60e7gt4gS8j4AXC7j39KuyfEHxRJcQzNdW48nOyMWqbMGMRlduMY2gDFQ6j458Uajo82kXuqPNZzKVkQqPmzIZCc+u4/lx0rzn7HW1z9IpPNlyqXs2tL7389rK/wAkRar4U1uws/7QksboWH7oGeRQuC6qRwGJx8wwe+R06VavfA3iFdY1Gw06zm1FLG5Nu00Y2hmAB4BOe4+mR61X1Lxn4h1DSW0q6u0e0YR5QQqD8m3bz1/gX8quS/EbxW7yOt5bQvJIJXaK1jQs4KkkkDqdq59QoFH7rzC+apL+HfXq7dLP138jL1jwz4h0ezW81PS7m1t2cIJHxjcRkDg8dD+RHasfJ9T+db2veMPEOuaf9g1O+8+389rjb5ag7yWbqB0yzYHvWBWU+W/u3seng5VvZ/7Ty8393a3zFyfU/nRk+p/OkoqNTqvDyFyfU/nRk+p/Okoo1C8PIXJ9T+dGT6n86SijULw8hcn1P50ZPqfzpKKNQvDyFyfU/nX03+zf/wAkyi/6/J/5ivmOvpz9m/8A5JlF/wBfs38xXdgL+1+R8Rx+4/2UrfzL8meo6d/x+J+P8qNR8L+HtR8Tad4lvtItZ9Y01Hjsrx0zJCrjDBT75P5n1o07/j8T8f5VV1bxdpul+KV0G9SWJm06S/8AtBx5YVCcp67sBm+imvaR+Ks29RtIb/T7ixuBmG4iaKQeqsCD+hri4fhjpMLafNHqOofaLC1jhjlYoS8qSiUTuNuGfdnPbDEYq1pHxH8NXuiW2pXNxLYGdFY280TM8bNjEZ2ggyfMp2gk4OcVPf8AjzQrXVLbTxK7yzOUbKMmw7lUcEZO4tgYBBIPNMRStvhxptvAY4dQvUdrv7W0wWPzBIUVWKttymdvOOOSMYxipefDCzaTTp7HVru2uLAWqxO0aONsLRkcYxkiMe3PSul8OeLND1+C2k066ZnuU8xIZI2SQAKjncpHHyyIfT5hW7QBxmr/AA+sdQ0XT9JOqajDbWY5VGX98fMWTcwxjO5foATx0qCT4a6b9peeHU76EyrapMqhCHS38rYOV45hGSPU+2O6ooA5e88EaLdXmpXssRN3f3UVy05VS8Zj8rCqSOAfKXP1NZcvw1sJtaTUrjU766f7ZHcSec2SUTzCIgRj5S0gJHT5BxXeUUAch4T8BaX4d1ODULW6u5pYLZrVPNIOYzsABOMkgRj8zXX0UUAFFFFABRRRQA2X/Vt9DWDW9L/q2+hrBpMaCiiikMKKKKACiiigAq3cy6Xp+iy6pqZtYLW2haa4nmUBY0UEszE9gBVStWO3gutL+y3UMc8EsZSSORQyupyCCDwQR2piu0U/Dt9oHiHRbXWtFksr7TruPzLe4iQFZF9Rx68fhUDaposd1q0NxbxW6aWYxPK8a7TvUMNuOT1Ax1J6Vq6ZYWWl2EGn6bZ29nZwIEhggjEccajsqjgD6Viaz4N07VbrUJbm7vli1ER/abdHTy3aMDY/KlgQVU8HGRyDzRYfNLuVL3xl4KtYLmVriGT7NEZZEjtGZgApYrjb9/AJK9Rg5HBrpktbN0Draw4IyMxAH8iK5lvh14cazmtdl0qTMzvtlC5ZoWiLcDAO12PTrzXWxqUjVSzOQMFm6n3NOwc0u5F9jtP+fWD/AL9ij7Ha/wDPrB/37FT0UrBzPuQfY7X/AJ9YP+/Yo+x2v/PrB/37FT0UWDmfcg+x2v8Az6wf9+xR9jtf+fWD/v2Knop2Dml3IPsdp/z6wf8AfsUfY7X/AJ9YP+/YqeilYOZ9yD7Ha/8APrB/37FH2O1/59YP+/Yqeiiwcz7lf7Ha/wDPrB/37FZ9/GkdxtjRUXA4UYFbFZOqf8ff/ARQF2xunf8AH4n4/wAqh8ReEdE1+9ju9TgkklTydu2QqMRuXA47EswI7qSDxU2nf8fifj/KqWs+JNSsPHOi+Hbfwrql9Y6jFK8+rQ7fs9kUGQsmect/UYzzgQmV4/h54cj8pVjuvKinW5SIznYJlxiTH97ChfTHao0+G/hoat/ajLeSXPnLMGe4J+ZXDj68jvmtzxjfXGl+E9Y1O12/aLSwnni3DI3JGWGR3GRXC6X8Rr6yun03VtPuLm6WcDlFjkWMiHG4IWTO6bI+YDYASc8UxHXeG/CGlaDqT39n5rSGxhsU8w5KxRFioz3PzAE9cKvpXQ15q3xWih3tc6MEEEKzXUaXYeaPdIECqm0b2+YE4OMcgnipoPiW15bXH2XSI454LfzyLm68tHBXKCPcoLn+8ABjtnIyAeiUVwGreNNTspfDM/2WzaDU7HzpkWYgCVmgRBvK8RgzZLdeOnYz6V8QUvNB17WpNJeK10fCEJP5jTPsVjtAXG35hhsnI5wKAO4orzif4q2sFzbW8mlnzZ5DBtE5GyQMQC2UGIztzuODjnbV7wx40vNQ8SXWn3tlbCBrmSK2ltrkS4McEUjKcDDD5zhhz2IFAHc0V5Rr3xR1EWcDaVpdmkk8QmVprrfhWTcinC4D8EMp6cHJq/qHxUjs/tcf9hTSz2YkWZFmO3zFaVcBtmCuYT8xwRuHB5wAekUUy3aRoEaZFSQqC6q24A9wDgZ/IU+gAooooAbL/q2+hrBrel/1bfQ1g0mNBRRRSGFFFFABRRRQAVc1CXUYPDN1No9rFd6ils7WsEsnlpLKAdqs38IJwM1TrZsf+PSP6U0Jmd4LudfvPC2nXXijTbfTNakhDXlpby+ZHE/oG78Y9fTJ61z2q+KLvS9Z8RWxlWWaJ7X7FBKpwsbKokkwvLKuWdsf3T0ruQR2rP8A7a03+2W0dbgteooZ41iYhAQSNzAbRkA9TTEcBL4/8SR74/7BSTaPOF0kUnktbmYQCUAkd8ybSfuDOe9W/EHiPxNHpnh7V7W0MZkiuJby0WJmViqfKSRyFGd+ByQMV31xdW1vEZrieKKMYJd3CgZOByffipPMTP3h1x17+lAHCaJ4s8Q3kHiK5fS4JotLtS9mIYpFN++6XDKSThCI1wBk/N1IxnMl8feKI5L2SHRbfUrWz8tUe2glU3xdnGYsk7QpUA5zkg9OK9DXVtOa3e4F3F5McskUkhOFRoywcMegwVbJPHFWhLGVDB1Knoc8GgDzqTxZ4gGi2uvCCIZuHt2hCMUlj2h/MRAcl8jYF38/NgE4WrXi/wAYeINH1W+Sz0ZL2zgEaRqsUnmMzQyyFiQcbVMagjGfm69K7n7RF5gj3fNtLe2AcdenemTXtrDdW9rLOiT3DMsKE8uVXcQPoBmgDyvUfiR4gsReTS6dbQRRWzSxTzRyGK4ZWIVECk7S4+YckDB69aqW/jTxpaQ6Mt5seUWb3Epe0kxdFonZIWx0k3JgEYGWHy9AfS0uPDXiZjGPseo/Y5Afnj3BSSQCMjBBKkZGQSPatrev94dcde/pQB5fJ8RdehjkmuNEiWMWksrYilzb3ASQpav/AHpMouSMA7uB0z2/gnUNS1Xw/DqGqQxQXEzyYijRlCIHKqDuJJOADnjrWz5if3h1x17+lOoAKKKKACsnVP8Aj7/4CK1qydU/4+/+AihjQ3Tv+PxPx/lWxWPp3/H4n4/yqlrXhzVb7xzoviC28V6lY2GnxSpcaREq+RelxgM5POV/HoMY5ykDOhufJ8h/tGzytp378bduOc54xiq1sml36peW62V0oYlJkCuNwGMhh3wAPwqv4xsZtU8Jaxpdtt8+8sJ7eLccDc8ZUZPpk1wcPhDxlp+quNN1XbZSXAlMglEbsdkA3MqBU+6kiAbSOQcEnIYj0KPRtJjvEvI9Ns0uI08tJFhUFVyTgenJNSrp9hGI9llbKIiTHiJRsJ6444zXmC6D8RReC3gvryNktl+z3k+pO6RyebljLHkiRioIwBgZBAXoLdp4b8cSWslvqV/PNFPbtHGqalJH9mcrh2Y5YyBj0BPy9tvGAD0OS308JHayQWwUoY44mRcFe6genAyKlS2t44miS3iWNhtZQgAIxjBH04+lcDqvhXXZovDVzaM8dzpmm/ZrlRfOrvl4C6K4PVljkG/ryOnUP0/wz4mfwn4mstW1Kee91GForHdfyMIU8kBVz2IbOWHLdTQB2kdhpcgUpZWbBFMQIiU7V5BXpwOoxTWfSbC4gt2extZnOIYyURm4A+UdTxgcV5vB4R8bWNmItLvnt4ZppZrqA38jHLTSsuxtw2na6E4IztOc99jW9A8RSeILDUomeeRNIFpLPE8Knz92S53oSFzzlCDQB2jWGnLE26ztQgcynMS43d26dfenfY7GVhN9ltmJUgN5anIbk8+hzmvOX8L+PUt0tbbXZvJkVY5zLfyO6gW8bFlY5OTOjqf9iQ+mKjHhjx/FpaRx6xcNeurkSnUpNkEnnE5Knh1MWEC4wp5xzmgD1MUV5jb+E/Ggugs2uX32aNLcRAarLuJ3QGfcerZCz4znG7jHaJPDXxGkl8q412QQCWMBo711YwB0yhOfv4DHeBuOcbu1AHqdFcf4D0TWtL1TUbnWJ3uDcxRLHIbppeEaQAEHodpTnvznmuwoAbL/AKtvoawa3pf9W30NYNJjQUUUUhhRRRQAUUUUAFXL/TLfWvDNzpF40y297bPbymGQxuFcFTtYcqcHqKp08SSKMLI4HoDTES+C/Dth4T8Laf4c0t7l7KwhEMLXEpkkK9fmY9ev+FYWteEdSuvEOr6la3lqkepW8cOJfMYRlEZeYw2xwc/xDitjzpf+er/99Gjzpf8Anq//AH0aLhY4q2+F14tlJBPqVjM0kZVy9sXD4mEqLgnCKuAvyYBGOOK0/Dvw9m07xFa6teaml79mmklCNF95mEmHPbePMxnk4A56AdF50v8Az1f/AL6NHnS/89X/AO+jRcLHN6t4F1PU9Nu9JuL+xWykvb66RhEzOftKzjawJwdpmB99vaqdx8Nb65vbd7jVLX7JbPPLHFFAQwaUs3BJwNjN8vHYV2HnS/8APV/++jR50v8Az1f/AL6NFwsec+G/hvrsmozarfLp1htkATT2h3QTgQQx7pFVyPvRs3XqAa6Lw94B1DTfGkWv3GrWskUWcW8Nt5YJKzDPU84lAydx+Xr6dJ50v/PR/wDvo0edL/z1f/vo0XCxymp/D3WL8eU2uW9taLIStpbwsISSsimTazHY/wC8BwmACuRgnIhX4a6mdUlvZNatWZpUeJhbEbCrOS5XO1mIYAlgTlQQwrsfOl/56v8A99Gjzpf+er/99Gi4WOMPwtuHUGTVLVXitHt4iluwAl2qBcnLf607csw9vrXqFYXnS/8APV/++jR50v8Az1f/AL6NFwsbtFYXnS/89X/76NHnS/8APV/++jRcLG7WTqn/AB9n/dFQedL/AM9X/wC+jTWZmOWYk+pNFwJ9O/4/E/H+VbFYKMyNuVip9RT/ALTcf89n/OgDborE+03H/PZ/zo+03H/PZ/zouFjborE+03H/AD2f86PtNx/z2f8AOi4WNuisT7Tcf89n/Oj7Tcf89n/Oi4WNuisT7Tcf89n/ADo+03H/AD2f86LhY26KxPtNx/z2f86PtNx/z2f86LhY26KxPtNx/wA9n/Oj7Tcf89n/ADouFjborE+03H/PZ/zo+03H/PZ/zouFjZl/1bfQ1g1Kbicj/XP+dRUAFFFFIYUUUUAFFFFABRRTXkjTG+RV3HaNxxk+gpiHUUUUhhRRRQAUUUUAFFFFABRRRQAUUUUAFFFFABRRRQAUUUUAFFFFABRRS7W/un8qAEopdrf3T+VJQAUUUUAFFFFABRRRQAUUUUAFFFFABRRRQAUUUUAFFFFABXGeKri6/tM3ULxmK0IjCuuVy3X+XXtiuzrjtdhmXVLi3eFhbSOkqy9Ru54PoCxx9K2ofEZ1NhfD+ryQR3epazdi3sokGZJcrGoPQ5JPvXVLcQtbC5WRTCV37+23Gc/SuG8dWtz/AMKk1iNkeS7uLbiNFJLHIAVR9BUMD3F/4x1Nf7UvorG20yCW3SNiI2lCv5g6c8AZFTUd5HO68oT5LX/p/wCR3tjeWt9aR3VnPHcQSDckkZ3Kw9RUWl6rp+qQyTafcpcJFK0TlP4XHVfqM15jY3mqrpXh6+ae6upEUx3Gm5eOR8y/61CvVlAHyn5cGqeix31hZNfW7X0Nz/wlDEIoYKbdyoZivQqRnk9KzI+uO6909ev720sLOW8vbiO3t4l3SSSNhVHuaS41Czt7i1t5rmKOW7JW3RjgykDcQvrxzXPeOrRteT/hGo4kdJ4XkmMjMiKuNqjcAectnH+zXKWmr63daf4SIS5jv4JLm3vE8ptuUidYmbI6MQmD3zQaVcS4StbTT/gnpVzqVlbX1tYzTolxdbvIjPV9vLY+lW68o0LzbrWvBl7c2+ptqMaTrqjTRyYimKDIYH5V5zjHFerL0oLoVnVu7f1ZMWlFJzSig6AooooAKKKKACiiigDnPiH428O+AfD/APb3ie7ktbDzlh3xwtId7ZwMLz2Nedf8NRfBn/oYL3/wWzf4V1nx1+HKfFHwP/wjEmrNpQ+1x3HniDzfuA8bdw/vetfAPx5+HifDD4gSeFo9VbVFW1in88weVneCcbcnpj1piPte0/aa+D11dw2sGv3rSzSLGgOnTDLE4Hb3q5qP7Q/wn07xJceH77xBPb31tdNazb7GXYkittOWxjGe/SvnT9m39nay8eeFtJ8dXfiiezRb9t1nHZhiwikH8ZbjOP7vFeL/ABmP/F3PF3/YZu//AEa1FgP0F1D43fDKx8aWvhJvEcd1q1xcpbLHawvMiyMwAVnUbQcn14718ufFPwf8cvD/AIm1O5vvH0mmafPeTSWZn8XCANEXJXajSAgYxxjima38Cbr4W/D61+LFx4xgmvrE2t5Z2cdgWRpnZSisxccAnJOO1eU+D9H8S/GH4p2ul3WrPcarq0zNNe3bF9igFmY+wAOFHsOKYHf+GfCvx48TO0fh34gy6rIoyY7Xxksjgeu0S5/SvubQZm0HwHp0via9jtpbHToRqFxczjarqgDszk8855zzX5xfFfwVrvwd+JJ0casWu7ZI7qzv7QtEzK3RhzlSCCCM9q6X40fHHXPiL8PfDHh+7nZJrWNn1cp8oup1bEbkDj7o3Y6bmPoKQH1PrP7Unwg069a1j1bUNQ2NtMtpYsY/wLbc/hXU+EfjZ8MvE+h6hrGn+J4IbbTYxJei7jaF4EJChiCOQSQOM8kCvl/9l/8AZ60H4keC7rxT4m1PUYIWuXtrSGyZEPygbnYspzycAD0r0Ow/Zgt/CvhXxnazePbaLTtWskiFzdWmwWscc6S7pDvweEx265oA7DVf2qfhDZTmGHUtUv8ABwXt7Btv4FypP5V1Pw3+OHw38f6iul6DrjJqTglLO8hMMkmOTtzwx9gSa+U7XwT+zLYW7afrHxW1q+1LaVa7srF1tlb1UeW2R/wKvENHupNH8V2l5pd2xe0vUktrhQVJ2vlWHpnANFgufof4l/aC+FnhzxNe+HdY125ttQspzBcL9hlZUcdfmAwR7ip/Gnx4+GPhDV49K1vXJo7iS3iukMNnJKjRSLuRgyjHI5r4V/aQcyfHXxhIeC2pyMfxxVv9oj/kZ/D3/YraX/6IFFgufb/iT49fCnQdOsL698VwyrfwrPbx20LyymM9GZVGU+jYNbHjT4reAvB2iWWreINfitIr+BZ7SEIzzzIwBDCMDdjnqcD3r4/+EH7Ncvjr4cw+OLzxhFplnMkziBLIyuojZgckso/hNeL61rFz4k8SJea7qUsiMY4DOy5MUCYRdq+iqOFFFgufeGkftSfCG/vltX1XUbEM21ZrqxZY/qSucD3Ir2ewu7W/sob6xuYbq1nQSRTROGR1PQgjgivzk+NcPwRXRNKb4WXurvqMb+XfJeRyBZk28SZbgNkdBxz04r6D/wCCffiW91DwZr3hq6meWHS7mOa1DHPlpKG3KPbcufxNFgPp6iiikMKKKKACiiigArD1uS5t9Sgmt9I+2rtbzJAwVlYfcAz1HXJ7cVuVjarpN9d3pnttWltBtAAQEkEZ6c4wc88dhVwtfUmV7aFK41bW4bqdBoDyw4XyCrjcxwCc844OfTpU51LVGglb+xXtnRgAXYS7h3wFwT/9f2qlH4e8RyKftHim4XIPyRqeDnj5s9MY4xVj/hH9Y34/4Se9KZJIIyeuRz6Vq1Dy/Ej3vMjudZ1oNth8OOrEYHmSAg8cHj8Bj1qabVtWeG4ePQ5ImiaNUEpDb8sAxGD2GTUp0W/aayaTWbgx26jegyPOcZwWOfccewqGTw/qoGy28RXUUaqqopG45HUk55zR7nl+IWkD6zqzJI0Hh+fchYbZJACwAOCMdunHWmvreq5eOPw7MsoC7S8g2t0yM+uM+1N03RvEUdxcPd68xXLLbhcldp6Fh6jjvTF8L6jFJ5sHiG6844UvKC/y8cYzjPHX3p/u720/EXvFi78QXFvpxvJNCvBtlZGTcCQB0b6Ghda1W5s5ntdHkhkEQeJpuVc5AK4BB6EmnHRdZ+zmFfEM4zKjGRky20AhlBzxu/Smx+H9Q/fG41y5ldpFaN+QUAGMdan3LdPxH71yNte1n5h/wjtwrDnlwRjbnHHU5rW0O+u7yKT7XYSWjxlR8x4fIycfTpWUuga39vjuZPEkzKjg+WIyAV3ZKnn04zXSAYJPrUzceg4p9RaKKKyNAooooAKKKKACvgD9u0EfHubjrpltj8mr7/rzn4ofBTwB8R9ah1nxLYXbX8UIgE1tdGIsgJIDDkHGTTQjl/2Hf+Tf9M/6/wC6/wDRlfEXxm/5K54u/wCwzdf+jWr9Kfhz4M0PwB4Xh8N+HY7iOwileVBPL5jbnOTz9a861/8AZm+Feua5fazf2mrtd31w9xOUvyql3Ys2BjgZPSgBfjt4U1Dxh+zCdM0qJ5r6DTrO8hiQZaXylVmUDuSu7A9a+L/2evGdl8Pfi5o/iTVo5jYwNJFdeWmXRHQoWA74znHtX6YafaxWNhbWVvuENtEkUeTkhVAA5+grzD4g/s+/C/xrqUuqahokljqExLS3GnzGAyMepZeVJ98ZoA+M/wBqb4gaP8SPipJregec2mW9pFaQSSx7GlC5JbaeQMscZ54rH8Z/CvxJ4X+G/hzxtqFnNHaazv3Ky4Nvz+63em9csM+lfbXgr9m74U+FtRi1GLRZ9UuomDRNqU/nIhHQ7AApP1Br1LW9J0vXNJn0nWLC3v7C4TZNbzxhkcfQ/wCRRcLHxr+yv+0B4U+HvgC58L+K4NRUxXb3FpLaQiUOrgZQgsMEEfTmsT9oj9oK4+KXhF9A0Xw/eaVpcF4s1zO9yHMyciNXUDC884yRkCve9T/ZR+Et5etcQwa1YoxyYIL7KD2G9WIH412nhf4KfDLw74cvtBsfC9tLaahGI7xrpjLLOoOQC55GDyNuMHmgD4n/AGdZPgvHJrUnxbjnkZY0OnqBMUP3t4xFzu+7jPHWvMpGtW8Qs1irJaG7JgVuoTf8oP4Yr72tv2VfhDDqYvGsNWmiDbhayX7eV9DgBiPxq9rP7M3wi1LV31IaJd2LuwbybK7aKEEeic46dqYj4q/aL/5Lh4u/7CL/AMhV39oj/kZvD3/YraZ/6IFfZfiv9m74YeJvEd9r+q2urNe30pmnMd8VUsfQY4qTxT+zp8M/Et5a3WqWuqtLa2UNlF5d8VHlRLtQHjk4HJ70XGV/2RLdLz9mnRLST7k6XcTfRppAf518HeKtAvPBXjy80PXLAvJpt5tlgkyomRWyORztZehHY1+nHgDwno/gfwpaeGdASdNPtS5iWaTzH+Zixy3fkmsj4l/CvwL8RI4/+Eq0OO5uYl2xXcTmKdB6b15I9jkUgPlpvFX7JA0Zbz/hBNZa9Me42StNkPj7u8y7cZ7/AKV7J+x7e+B9a8O67rXgzwX/AMIuv2xbWeM3z3JmCpuVst0++eBUVr+yZ8J4bnzZBr1wmc+U98Av0yqg/rXr/grwj4b8F6MNI8L6PbaZZ7t7JEDl2xjczHJY4HUmgDcooopDCiiigAooooAKKKKACiiimAUUUUgCiiimAUUUUgCiiigAooooAKKKKACiiigAooooAKKKKACiiigAooooAKKKKACiiigAooooA5zxyniGS3tl8PvIkgEzSlG25xGSg6Hq2MDv3rHsB4uufJjkkvopG1B/OMu6NRBiTbztwB9z7ue2a7uigDmtck1n+09G+ytetaHz/tZjiZeQU8vcACcff9Ae/apvBDaz/Z00etC4eaOQBZpl2GX5RnC9gDkeh6it+igAooooAKKKKACiiigAooooAKKKKACiiigAooooAKKKKACiiigAooooAKKKKACiiigAooooAKKKKACiiigAooooAKKKKACiiigAooooAKKKKACiiigAooooAKKKKAP/2Q==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167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9" name="AutoShape 10" descr="data:image/jpg;base64,%20/9j/4AAQSkZJRgABAQEAYABgAAD/2wBDAAUDBAQEAwUEBAQFBQUGBwwIBwcHBw8LCwkMEQ8SEhEPERETFhwXExQaFRERGCEYGh0dHx8fExciJCIeJBweHx7/2wBDAQUFBQcGBw4ICA4eFBEUHh4eHh4eHh4eHh4eHh4eHh4eHh4eHh4eHh4eHh4eHh4eHh4eHh4eHh4eHh4eHh4eHh7/wAARCAHeAV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f+F+ktZMLa54D8jNeyafbiC2WMHIxxWFb6AqJHN92RfQVs6eZNrK38PSrpQcY6nO2WXpp6U5gc0zmtSQ59KjanNnNM5p2DQPwpPwpGoHWiw7g1MqT8ajNILjWGKaelPP1prd6BjaY3enNTT0p2E2MamE09qjbvRYLiNTDSt0pmDRYLkb9TUbdBUxph60guQMMim7am2imkGhDIHXmmEYNTN0ph61QEDDmmNU5HFRMDipAiYc1C9WJKrvVIVyNuTUdSNTG60xaETjFRMTzT3qJutAaEb9aY3SpD1pj9KA0Inr2X4Tf8i7p3+9J/wChNXjL17N8Jv8AkXdN/wB6T/0JqzqbF09z0KiiisDcKKKKACiiigAooooA88tuYdr4JFOChTwMVi6NPOxE0jDaw6VtKwYblrWEuZXOZg3Wo261IetRt1rVIQxutRmpGHGajOKYDTRS4HrQRxQAA8U09KWmk0rANakPSlamnpRYdxpFNNP4pjd6YDGqNu9SNUZoEMam09hTTikwGMDTdtSHFNNSBGRimkZp5xTTQURsvFRstTMOKibpTuwIWpj9Ke/WonbiizFcikqBzzT5DzULHNUkyWxrmoSxqR6hOcU7CuMZqjPWnEcU3FFguxjd6Y1TbeaRlGKRRXZa9l+FH/Ivad/vSf8AoTV4433q9k+FP/Iv6f8A70n/AKE1Z1fhNKe56BRRRWBsFFFFABRRRQAUUUUAeF+Fb2a+KRqPl712VvH5abdwY15f4S1VbOFvLb5iOa6XTtUuBMDuJEnvU4WfuJMxaudcw5qJxzUdpMZFHOTipX612IzI36Uw1I/SozTASkPSkbrTSeKNQA009KRm5ppbijUBaQ0m6kJ4zQAtMPejdUbNyaAFaoz3pS2aYe9ACMTTTnFLzSHp2oATJpKKcBxUsBhHpTSKl20bKQ0QHpVeSrkybRmqcvWqQMryE1A9Tyc0zbVmepXYGo2XirZjAFRSLxQUkU360xqsOnNMZaTZJAV4phAAqYrimN3pFIhNMYnFPbrUbd6EgZE9ex/Cj/kXtO/3pP8A0Jq8bevZPhT/AMi/p3+9J/6E1RVVol0viPQaKKK5zoCiiigAooooAKKKKAPmz4f+G7i3uv8AS23hh36V6HbaJFA/OAvbNctb38ttcFo1barda2JNaZoFmZx271cOSCsYM6AQRwfc9KQMrnaDmsaPU2vGWPIAI6ir9hGsEh3yAknjJrRSILTpxUDrzVpzkZ614r+1z4m1/wAKfDe01Dw7qc+nXUmoxxNLCcMUKOcZ9MgVbelwWrsevVFIRXhv7H3jHxJ4v8P69L4k1e41KW2uo1iaYglAU5ANeweK7maz8N6peWzbZ4LOWSNsZwwQkH86cXdXG1Z2LpIzTK+BH+L3xSWJZm8Y6qockcyYrW8BfF34jXnjjQrG88WahPbT6jBFLG75Dq0gBB/A1HtUU6TPuTJppavmD9qnx1418O/Eq30zw3r17Y2v9nRytFA+0bizAsfyFes/CrxfdeJ/gnB4gmnL6lDZzRXMmBnzowRu+p4NPmu7EcjSueiFs0wnrXyd+zb8R/G2v/Ek6brXiK+v7R7C5k8qd9wDqmVIHsRXnl58YPiUt7cIvi/U8eawCiTp83QelT7RWuV7J7H3lSGvg65+LHxJQhH8Z6qo27siX7x9vb/A19Ofsw+IdZ8S/Dqe/wBc1KXUrlNRliWeU5OwKhA+nJpxmm7ClTcVc9TPNJXB6vdXS/EKGFbqZY/PiXYHO0ggZGK7DxTqS6F4Y1PW5FDLYWklwVPfapOP0rtxWFeHjCTd+ZXPOwOOWLnUilbkdvUuqPY4pwX0r4i/t34t67omp/E6LxJfxWNheLFL5d2yCNmIwqRjjYNwBHv3r0Lxlq3xc8X+CdG8feF9WvNP0yPSC2pLa3hhHnxyOJH2DrkAGuH2h6ns33PqFF4p/lmvk34LS/F/xjrun63Y+JtYvNCtNQhjvRPqbgFRtZwUJO7g/rTfix8SvFmmfHe9Fj4m1G20ay1KCH7FHcMsUgUL5i7c4weQfrUuWg1DofWTp8pzWdcptY+lfPv7Rkfxa0bxFqnirSfEGo2XhSPydi29+yBQcL9wd9xrM+EB+K+rMvi+88Qapd+HPs92cz6gzZKxuFOw9w2PyzVKYOOh9FOADSV81fCn4j+JbP4X+NNf1bVrrVryyNuln9pkMgjeTeO/bODj2riBqnxYsfD1r8TG8RXz2VxdmNS12zbmBPDR9NhIIx7dKbqInk8z7Jfg1C5zXzd8dPiD4ifRPBOu6Jq19pX9o2LXE8NrO0as4YAggHkA5HNXvjf421vyPAOqaDrV9YQ6rbrNMlrcMiuxZQQ2Dzg5HNHOHIz6AbgVXY14T8evEXi7WPijZ/DnwrfSWJZIwxjmMXmyOu75mHO0DtU37PniTxQvi7WPAfie7mvJ7FXZJJZDI0bIwVlDHkqc5H0o59bCcHY9tc1GVJqdIiPvU4qKq5KTKUkbZzUbRt3FX2FROc07sLIz5E9K9i+FPHh/Tv8Aek/9CavJ2UGvWvhfxoen/wC8/wD6E1Z1PhNKa1O+ooorA2CiiigAooooAKKKKAPn+TWNKWO4ty6CQcg5rkrnXZOYYgWTd+VcV4rnvtL1NpLiTBk5XHoat+HNT+2qIVjLO5wWxXPWTkZJHo3hrWo0w8mWKngYrrTJPePHcxKyjuMVyvhfRYdyBnBfGcE13NvIy7I0jxjg8VrQjLaT0IZoQsxgQtwcc14J+3D/AMks07t/xNo//QHr3wkla8D/AG4P+SW6e7couqx7h9Y379q65fCKPxIwf2FQq+H/ABOEbI+2Rdf9w17t43Z18H600Zw4sJip99hrwz9h0EaF4o6D/TISBtKnHl9ce9e5+OP+RM1zP/QPn/8ARZqofCE/iPiz9m+3tL/4yeHoLqKK5Ty5WaOUb1H7tiOD/nmvtKLQ9EhkWWHRtOjdSGVltkBB9QcV+fPgPxRf+CvEVl4i0lYXvLcPsW4jLx4K7TkAg9/WvqT9m/4t+J/iN4o1PS9ct9MSC2sxPE9pA8ZLbwpzuZsjB9qinJbF1Ivc8z/a82r8X4pnjJC6Tb9Bk7d7hiB06HvW3+ytr4fQvGvheRtp+zPfwbht4KlXwvbHyn8awf2ypXj+L0Nv8uxtIgJUj753vgA44NcD8Mteu/BvjiC41PzYYJrWW1ut4OBHcREqT+JRvwqW7TKSvBHTfsep/wAXjtdzL81lcbR3J2f4Zr339pLw9o1v8HtfvINJsYZ1RGEscCqwO8c5Arwz9jxYJfjZYALsdLG5zg5DHZ/QGvpD9qWIL8DvEJx/yzj/APRi04fAyZ/Gj59/Y006z1HxzrUd/aW1ysWmDas0YcAmReee/NfW2n6daWUPkWVrDbRZ3bIUCLk98CvlP9hld3j/AF0c4/ssf+jVr7BWNRjpVQ2JqfEeW63Ef+FmQZBx9ph5x04Fega/o8GteH9Q0e54ivbaSBz6BlIz+tcFrmV+K0agn/j5gyPUcV2XxI1i88P/AA/13XNPWJruxsZZ4RKpZNyrkZAIyPxr2c1/h0f8KPnch/jYn/Gz4+8C38PgPxLrfwp+JNrP/wAI/qc6R3bI5QxOpHlzKR/CQFz7Y9K+mPFPh3RfCfwF1zRfD6SLpsOl3DQhpfMJD5Ynd3yTXhHjS8PxX/Z8u/iHrsWnQ+ItEv8A7OJLaPYJITt/dsCST97I+nHU16J8OtUvNX/ZBupr2Rnkh0u7tldjklIyyr+gArw4n00iv+xE5/4Vnqu7gDVWPT/pmtfO3i9ZNWvPFXjKPzGRdWKAlsj980hB/JRXuf7KOof2X8B/FmqFs/ZZriYZPdYARXgujzeIz8PdUtxo95ceHLi7Se9vEtHZY5UBCAygbV5ccH17VL2RS3Z9P/HHUf7U/Zb/ALSzua5srGRiP7xePP65pP2ftzfs0ox6i3vsfm9clqWoLqP7EyMsmTBHHbk5ycpcKK679nzH/DMwLNuH2a+z+b1S3Jex4B4BaSP4CePJk3BkvbDnH+0+a7DxBAX/AGPdGkVeTqnY5482SuT8DKyfs/8Aj8qwDfa9OLZHT5nrq9Zmgf8AY60NDIo/4mpyFbkESyHH6ip6FWOR+LcbH4bfDJI1Lu+mzgY7nzjiuXuNffUdE8KaHOWE+kXckY3DojyKwH4HNdl8Rcjwb8I9y8/ZG6jqPPFYXxg8P/8ACNfG2+so4ykEt8lzB6bJGDflkkfhSGemftL6JrHhvx9pXxL0cEqPKWV8ZEcycLu/2WXj86774PW3gjxLcz/ETRLaaDW7vdHqMbTkiKRsFht9DjIPpWZrPjnUNU+OM3wv1ey0yfw9dxmOQPE3mvmLcPm3Yzu6cVxfwCil8MfH3XvCNrOZrHbPExzwRGcofqOn4mrvqRuj6PkAxVdsCrzx1Wlhq1qRYqvznFQNlc5FaCQ4FRyw5ppoTiZzyAD0r1r4WndoWnn/AGn/APQmrym4t+uBXq/wtUpoWnqeu5//AEJqmpsOnud9RRRWBuFFFFABRRRQAUUUUAfF2q6Pe3hSfVTu2r8oIrK0a4XT7piE2APgV6jqKw6lLJp8yFHAyjeteb+ItKura/MMqEIG+Ugda5KspJilC2x6l8Po5r6T7Q0px1FejAwQRgPjca8b8D6w2m2ygsQoHTNdU2uf2rcxRwsQcc4NbYatBKy3MWjt4p0mYqmOK8L/AG2YTJ8LtPRQN51eLaSQAPkfrmvYfD9jdRzl3bKHpXkn7cUZPwr05RgFtWjHP+4/A967Obmi7iiveRzX7CasfD3ifdk/6bFnJ77K958cw/8AFFa5yR/xLp+R/wBczXyv+zX8TvCvwysdctvEkd4Zb+aGWBrSIyKUCkYz9f5171pvxT8JfEbwn4tsfDpvxcWOkSyyrc25j+VkYDGfpTjJctglF81z5E/Z00HSfFHxZ0PR9YsVvbORJTNDIxKsAhI6cjkCvt7wT8O/CHhC9nu/DmhW2nTTx+XI8ecsuc45PqK+FvgH4q0zwR8TtK8Taus7afaiRZjCmW+ZCBx9TX1hpn7Tvwzv9StbKGPV1kuJliUta8AscDPPvUQaSNJptnhv7bjLH8Z4Ub7v9iwds875MfTp2rD/AGkfDp0u18D+IIFZYdX8N2YfHTzY4lB57nBWtz9u2Qf8LmtkCj/kDQc49Xkr0746eGl1z9lLwvq0an7RolhYXQKjLCNokST9CG/4DSau2NaJHk37G8zt8cLJZBnfp1wBk9PlHb8K+lf2pVz8CfEmMnEUf/oxa+av2PcD47WXlsfJFndKpzwfkzxX0t+1G3/FiPEuOP3Kf+jFpx+Fky+I8C/YULt8QNe3Y/5BI7Dn96tfXrA9q+Qv2Dct4+18f9Qsf+jVr6/lG3OaunsTU3PLNdZh8VoMsMfaoBjHXgd69N1OxttS0250+8jEttcxNDKh/iRhgivMdbY/8LUiJ5H2mD+lepiVcYr2s1X7uh/hR81kL/e4n/Gz5Q1L9lTW01ia303xZbJoksob97G3mKueMqDhiPXI/CveIfAllp/wom8A6PN5EB097VJ5FySzA5dgOpJJJqTUfih8PrHXG0W78W6XFfK/ltGZfuv/AHSegNa/iDxHoPh+0hu9a1ezsLeZtsUs0m1XOM4B78c14lkj6VybPL/A/wAHtU8N/B3xF4HGvW73eruxW6WA7I1ZVBG3OTwD371a8M/CWTR/gfqfw8m1WGe4vvOY3YgIVWYgqducnG0d67Gw+IngXUb6GxsfFelXN1M4SKKObLOx6ACtnWdSsNKsJtQ1O6is7OEAyzSthUGccn6mnyoHJnkOmfB3UrX4G6j8OZNetpJrm586K5FuQqDerEFc8/dPfvXXfDbwNceE/hUvg2a+iuZhFcIZ1jwuZCx6Z7Zqz/wsz4ehC48Y6Pt9fPqe4+IPgm3tbO6uPFGmRwXpYW0jTcSlTg7fXBOKVkguzgfhh8EV8OeDvE3hnX9Ui1K21wRqWhiMZj2hsEZJ5yQR9K89t/2XtYGrC3uvFVu2jiXduSJvNK+y52hiOM819F654v8AC+iXlrZaxrtlY3N2AbeKaTDSgnAI/Hiodc8aeEtEvzY6v4i06xugocwzS7WCnocUuVD5pHnnxX+DkniqbwrHouoW+nWWgxCFYpIyxKBlIwQfRaT41/CCXx54m0jXLHUoLGazUR3HmRFvMUNuXGCORyK9J8P+KPDfiCSaPQ9bstReEBpFt5NxQHoTWm/SjlQczPGPjd8GT421mDxDouqrpurRxrHJvUlJQv3Tkcqw9ee1WPgd8IY/AFxdatqWoLqOr3KeXvRMJEmckDPJJPU16w3JptTYFJkbLzUTrzVh6hemMhIprdKe1QyNxQAx1GOlemfDn/kE2P8AvP8A+hGvL3fivT/hv/yCLD/ef/0JqJrQqLVzuqKKKyLCiiigAooooAKKKKAPlqXVCJ1uZY8MvUVc1eS38Q6SZLcL58Y6d6Z4lhih1CBoo8qy8jtUVhbNaytdxxsq5BKmsZLmRry3RzF0Hs4F8xDwfmGMV1fgO7sJLpAjAuTjg1H4vsf7Q0V57RDv6kCuZ+FElxHryxT27AhsZYVzxo8tRSOeasfQmm20o8tgx24rkfj/APDe4+Jng+10O11OLTZbe+S6EksZZW2qwxxz3r0XTAPsqcdVGKnkSvUWxkj5IvP2U/EN1hZ/G2nFVjCAJaMowO2K774Q/A/UvBg8TtqXiS31CTWtMFgjRQFfLADDcc9eo/KvdCvNMxT5UVzM+PG/Y71rbtXxrp+3jg271Z0L9knV9O1yx1CTxhYOlrcxzFRbPkhWBxz9K+uH9qYRxS5UHOzwH4//AADvvib42g8RWviK209UsktWhlgZvuljkEeu79K9WsvC9uPh1B4MvnFxbrpK6bK+3G9REIycdvWulYc9KB1p2RPM9j59+B37O958O/iDH4ouvElvfxxQSxLDHAysd4xkk8DAr1X4teEH8bfD7VfC8N2lnJeoqrM6lgpDA8gfSutNITQkh31ueHfs7/A28+FviHUtVvdcttR+2Wgt1SGJl2/OGySfpXs08Ic1YYmoz1prQTdzxzxIpX4sxRZx/pMOBjnHFdP8Vru80n4beIr+wkMV1Bp0zRP/AHW2nB/Cuc8TA/8AC4oG/wCnmDr+FdB8dVDfCDxYMgf8Subtn+GvbzZ/u6H+FHzWQL99iv8AGz470P4b6dqXwK8R+PLq9uf7U06+8mNAwMbKNmd3ck7zzmtrxxq93qH7MXgia+Y3UtvqtxbI7nJ2oHC/kMD8K3PAnzfsfeMvMY/8hFs9+0Vct4oRW/Zk8KLldv8Abt2Qe3R68C2h9V1PXPhP8BPDdrH4a8aLq2ovd+VBfCEqoTeVDY9cZNev+PvDVn4w8JX/AIbvp5YIL1FV5I8FlwwbjPuK8g/Zrb4vtqdhH4qW5HhQaYPse9bcLjavl4KfP931/GvfJI2961jaxnK9z4kvPhppdl8dofhtHf3LWEsqZumVRIP3Rfp0/wD11q/tH+E7PwVF4H8PWFzLcW8H2hlklADEtKrHgfWt/Xww/bUsixH+tjxx28g039tjP9s+FXjz5nlT7cDnO5MVk1oyrttEH7Uw/wCLneBMcn7JAPf/AF1Hxq8Paf4o/aNtdCuWkg+3C2hlmXBKr5RPyj16da858W3Hj678ceG3+IHnrdq0C2nnRRofJ80YxsAzznrzXd/Hf+3h+0Wg8LI7a0Y7UWewqDv8v1b5emfvUr3KS2PbfhN8J9G+HF9f3Wl6heXb3sSxuJwAAFOeMfWvQGWuM+Cy+Ol8JTf8LBWQar9rfyxIYifKwNvMXy9c+9dozVotjN7jSoxUTtTnc1XdqLIQjtUMkhokbiq0j+9NRByHO9QM3Wmu9Rs1Uo2FzXB2Oa9U+Gf/ACBrD/ef/wBCavK+o7V6r8NP+QNYf7z/APoTVFXYunud3RRRWBsFFFFABRRRQAUUUUAfOk+yYRyyIG2n0rXVrN7VNyqFx6VmWW2W2aMjDCsjUdQ+zqYV3fKa55XudcdjpQtssLLGAUPUdqg8P2+nrflo4FWXPULWXpFy0sG5WP0NWbbVYLG+W4eNuDzx1q4SMp07nsmkgfYoiV/hqxKtYvh7xFYahZR+U21sAYNbbMCePSumOpyO6djj/id468PfDvw1Jr3iO5aOAN5cMUYzJPIeiIO59fQV4JJ+1mLfUcX3gO5j088qy3Y8zHHPTGcEcVy//BQjVLpvGnhvSGP+iRac86qenmPIQW+uEArI8X/BvQ9M/Zk0/wCIUerX/wDbLwwXEweTMLiWQLsC9QRu655ptu+g+VdT7B8F+JNJ8X+G7PxBoVz9osrtNyHGGU9CrDswPBFeK/FT9pvQfC2tz6P4f0eTXZrSRo7m5MvlwKy/eVT/ABkdMiuJ/ZQ8SXNh8JviULUzRwabbC6tQzZKSPFIC3HfKKePSvNPgP4L0j4keOtM8M6tPcpYx2ct9etBIA00nYAnO08jP06Ucz0sJRWtz6P+DX7Rnh/x9rsXh3UNNk0TVbjP2YNKHinOM7Qf4Wx0B616T8SPHPh/4f8AhqTXfEN0Y4QdkUSDMk8nZVHf39BXwT8UvDkfw1+Meo6VolxO66VdwzWUzn50yqyLuPtnGfavT/26tZurvxF4Xsif9E/sw3KoegeRuW+uABT53Z3DlV1Y7KT9rCO31FRe+BrmOwcbldboGTHbtj8K988H+JdJ8W+HbTX9DuPtFldLlCRhlPQqw7MDwRXyH4m+Eujab+zZYePo9Xvxq7RQXEoeTMLLJIF2BOxGetUPhf4s1vSP2fviFHot1PZG2uLN4HDZZPOJWTB7EhR0oTaeoNJrQ+jfix8dvCfgDU49KaKbWtR+9cW9nKo+zr6sSCM/7PWvSdMv4dT0mz1KFWWK6gSdA3UBlDAH86/MaEXsF1LPfC7SaWEyF3zvcN0b5uSDX6N/D+Zm8AeHuCCdLtv/AEUtVT95k1Fyo4vxKf8Ai7EZOTm4t8DPB963vjNbXGofCzxRZ20TSzSaZMERerHaeBXPeIpP+LoRAL/y82+5sfpXpTYOQRkehr3MzjenR/wnzGRytWxP+Nnw74R8feH9N/Z38R+DLp5/7Xvb4SW8YTKlDs5LdsbTU/ji0uLH9l7wY9xE0RuNXuZ4ww/gYPtP4jmvo/UvgZ8M7/XH1ebw/iZ38x4o5isLtnJyvv7V0ni/wL4X8V6RaaRrelxz2Vkwa3hQlFjIXaMY7Y4rw/ZyPp/aol+FrKPht4ZBIJ/sm2/9FLXRvjFUtLsbbTbC20+zjEVtbRLFDGDwqKMAfkKtMe1VaxF7nyv4lVf+G2bFdo/1kf5+Qab+2iNvibwep6bZf/Q0r6AufAPhW48cR+NJdNzrceNtxvPZSvTp0NReOPh/4U8ZXNpc+ItN+1TWYIgYSFSoJBI49wKhwdmXzK6Pnn9qhh/ws7wMvORaQHr286oPivrlp4c/aptNc1UutlZC2lkMab2CeTjgdzk19DeLfh/4T8TapYalrOm/aLqwVUt38wjaqtuA4681m+L/AIX+CPFOsPq+t6P9pvHRUaQSsuQowOB7UODBVEkP8AfFPwl48v7my8Oz3sk1tEJZBPb+WNpOODk8110jYrlPBfw/8J+Dbu4vPDum/ZJrhBHIxkLZUHOOa6dzxVpPqQ5roMkao2bihyahkenykuZHI1V5KlaonGauxDZC9QtwasOtN8sEUiiAO2a9b+Gf/IFsP95//Qmryoxgc16r8M+NGsP95/8A0Jqyq7GtLc7yiiiuc6AooooAKKKKACiiigD5utJHhum38KaJrGGd3lwpBqOUyTOflwvY0sjS28J+UsKx3OlkF1A8Npm14PtUFtN5sBSZMOO9Vo7yfe5VSR6UltOj3Ad/lH8VJIb1NjT7v7HJG0eRg5PNereGtetby1SNn2yAc5NeMy3EILbJAR2otL+QXKGOYK+eOa1hNxMZ0+Y9C+KHwf8AA/xG1O21PxPY3Nxc20PkxvFctGNmScYHHUmvD/2y9c0fwr4G8OfC3Rz5duuyeeEMXaO3iB8tTkg5Z+eoPye9ex2/xCj0WzkbWMLbwRmSSTPRVGSf0r4uu21b47/tAo22SNNavAI8/wDLC0T/AOJRT+NbOSexhyOO57j8D/Dtxpv7K/jHxDdW5iuNdtLieNMk4gSPZH156729wRXGfscXRf4s2lqvlBE0aZ1VVAdchMb2xlu+OeAa+ovidY2ui/BXX7CxgRLWy0WSKGLHAVUwBj8Oa+VP2MjE3xrCw5bZpE65aNUY4284A/qapqzRCd0zlf2tGb/hfPiOMEgM1s2BnBxCnX3r6w8W/CfwZ8QbbR9Q8TWNxPc21hHCjRXDJhcA4wOOtfJ/7WG3/hfPidGjYNvttpJ9II/05r7otbi10vwlDqOoSCG2tNPWad26KqxgsfyFOFru4p3srHzZ+15rOk+F/BPh74Y6SfKt/lmmiDbmjt4v9WpJIOWbnrn5a6X9kjwjEPhbc6rq+mwSrr10Jhbzx+Ynkx/LHw2c87mB9xXztenVPjd8eV2xyRx6xeAREj/UWid/wQfnX3/pWm2ulaXa6bYxCK1tIVhhQD7qqMCiOsrhLSNj4r/bEMcHxfuV3hZTpFusakcFcvkenTtX1p8Olz8PvDp+bnS7b73X/VLXyV+2bt/4XTc53sw0iBQqjOc7+tfXfw9O74feHW7nS7Y/+QlpxfvMJ/CjgvEuz/ha1uu1iRcQHPGBXo1/cW9lZz3l1IsNvBG0krt0VQMkn8K878SY/wCFrwjJz9pt+M8VtfHksvwc8WMrFT/Zc3I/3a9vM3anR/wnzGRq9bE/42eMaj+1dpUOutBY+E7m50tZNv2lrsJK65+8I9pH4Fvyrv8A4h/GfRvC/hHQfE9np1xq9nrZPkCOQRso255yDz2xXh3w98LR67+y14oex0YX2sDVF8lkiDTbU8vAB64ALce5rN+Jek6ppH7OvgbT9Xsp7W7j1C8JimXDKCWI/TmvE55JH0/s43PZfh7+0d4Z8T+J7bQrzSbzSJbtxFBNJIskZkPRWIwRk8Dg81qfG744aT8OdVj0WDS31fVSgkliE3lRwqem5sE5PoB+NeM/tL6fpmlan8PrjSbW1tbyTT43k8hArMQU2E479cVtwWtnf/tnlb2Jbk/aGLRygMvFrlePY0nKQ1GO56x8F/jFovxItbuP7IdJ1KzTzJrWSUODH/fVsDIHfgY4rz7xH+1FpNl4jlstM8NT6hp0UhRrs3YjZwDgsibTkemSM+1cr8PLAr+0f4z0vS4xbCa01GGJIxhQSBgAfWsL4IWen614R8Y/Di4tbOHxJqADae91hd0kfBj3YJBBGR9TS5mHLHc+i/FHxT8NaN8OLbxx5kl1Z3iqLSFMCSVz/B7EYOfTFcP8M/2gtN8XeJodC1LRH0iW6bZbSi581GbsrfKu0nt15rzv4w+BvEPhT4C+GdP1URNJp+pT/aPIcuiiUkoc4H0/Gugfwi3xIufA/jHwTFpcFtpccEOpRGTy5InjdSVwBzwDj1zVc0r6E8sbH0Y3pUTscVOV61C61tY5yF85qF6ncVE3Q1QEJ6UxqlPSmMPwoAiPWgninFeaieoexYhfivVfhp/yBrD/AHn/APQmrxzVro2do020sAOgr1f4NXgvvCml3QUqHaTg+zsKxq2tY1pbno9FFFYHQFFFFABRRRQAUUUUAfN9vcL53lTYA9aneSFQys28GsO5s76SdP3gC+uetaEMaQuscuS2OawTOqxDdJFEjSxrwe1ZklobgFkyhxyK3bkQSRFejDkCsbUL5IcYYA/TrRcCP+z1WEF3YsarSWeWSQNt2mp49Qg4eVhtqnf6jGsuITvBPSi4WOM/aS1prTwLb6PaSE3Wqy+XIR/DCvLfmcD6ZqL9j6xXQkvPGFxFuefNlalwMpGpzIR9WAH/AAH3rjP2hLfVb7xTpUkFnevbpZEB4Y2KhizZGQDyRx+NecGDxRabrawi8QQwgny4181QM9flA9a1jsYS31P0H+JGvabq/wAI/FMSTr5raTcYUHqdhNfMX7E/9nn4z2627TZOj3AImxkt8hOMduv+RVr9mvT9fufC3iCHXl1NYppViAvA43IyEMBu9iOleM+JdD8YfDTxUZrV7+wa3lY2eoW+5VdD0ww46dV/Or522Q4WWh2n7WMyf8L88VxrkqptgSqglXEKd/TkZr3n9rnxJc6R8HtK8M2bOLvW1iinI6rbooL5/wB44HuM188/Av4c+LPit8Qbe81OO+n0kXS3Wq6hchirgHJUMfvO2McdM57V6t+27pWsXvxI8PfZdN1Seyh0wqHtYXZAxdjtyqkZOAMe9UnoyGtjU/Ye8HR2+l6n44uwTJOxsNP8wAFIkOZCPTLYH/AfevpZiD0IP0Nfm5NaeOtNZrTS7XxdaW4kby4VM6hAeT8qgc5zX1B+xKvij/hGfER8SjWM/bYvIOoeZnGw7tu/8M49quEuhM49TyD9s+aKH413IkRsvpFuFYHGDlufevr/AOH3PgLw+Qu0f2ZbYHp+6Wvkv9tDw/r198ZRdafo2oXUEmmwqskFuzhiN2R8oPqK+uPAEMlv4E0CCaJ4ZI9Mt1eNwQyERqCCD0Ipx+Jil8KPPvEzf8XagUr/AMvNua2v2gBj4L+LTkf8gyX+VYvii3nPxdtpPJlMZngbdsOMcd67X4i6FJ4l8Ca3oMLhJL+xlgjY9AxXj9a9rNGnSo2/lPmciUlWxPMvts+fP2Z/FVr4J/Z713xRfWtxcwWmrNvihIDsWWJeM8d6yP2lPGmn+Ovhb4O8T2dnPbW1xf3IEU7AupRSvJHHUZryxfEHjLw74L1f4RT6DIj398skkbQP9oDgqCqD+IEquCP613/xf8F694e/Z98B6HNptzLfx3M81xFFGXMLSAttO3uM4+orw+a8bH0/Kua5h/C3wbbL8fdJ8NeLbyS6MEaXMB3krK3lrLGnzchcHke1dpphjP7bs4Tg+fJuGP8Ap1pvxi07U/DvxP8Ah540sNPvJENlai6EUDMUMeFYNgcEo5GD6VX+OVn4q+HXx2T4l6bpbX1hckSxOUJjDGLy2jcj7pxyM09EG4vw+v7fTf2o/FWoXp8i2tkvppZAM4VdpJ/LNZvxm0fQ9dt5/i98NL6QxW10q6kEjMbRTcETKD06jd+frWp8AvCXiLxr4n8VeNNbs5LC21OzubeJmjKLJLP12Z5KqB19689t9W8deBPDPiH4XTeHJWOqTFSzQOz9ApMeOHDADBovoFtT3e2+J3gvxD8IdMfx9OIhrMclpPGsZbdLGQGYY+71VgfevLvC/wDa3wU+NNtos1y0+iaqyLu6LNC5wkmP76nr+NWPGPwl8TWfwA8PyJYzTapYXU15dWca7pI45sfwjkldq5HuayLa98YfGb4geGkutF+yQaQI0uJ0iYIiKwZ2Zj0J2gBaG3p3JjFa22Pr7AFRNyOOaRZPPZliOVxgGsmyluYdXktXbcp6H0rZyMLGk/Womqd1OajYCquSQFeKYelTFajmX9230p3GkczfeK9OttUXT2kBkY4rcA3KCOh5BrxrUo/+Kue4cE7ZOK7u48Z2NjJHayff2DtXnUcbzOSnsijormBJUMcgyvpXqPwkt0tfDmnQR8KryY/F2rxiw8QQ3atJztx6V7R8JpfO8O6dIOhaT/0Jq6KkoyimjWluehUUUVidAUUUUAFFFFABRUN1DJNs8u4kh2tk7QPmGCMHP5/hRQB81xzyNtQocgdajvbuTyPMSMl1OKv3Vxkp5UYyx5IqLVYbiGJGVVJPNc51mHNeahcyCKOEqG71myeH9UuHbzpSBu+XnpXYw3Ucar5iqHIqwt/DMnlOB5gNVZE3ZzEXhsR26idyx49TV4aRZptdIhketbxl8uBiVyuOKofao5FLYC4pMaK1tCfmiZcR9gKesCxSebGQcc4qaGeKaNmZwpB4qrJfR29w44JYdKVxly112GVmt5k6VW1UF7bzbOQhs8c1l6okccS3UOSzHkCoFXUJVPk8LjpQJq5vaJr+uWK/8fTMOmM1614K1SHUNKhikleSZF5Mhyx+prwHTYLoTO80jrg9DXSaXqF1ZziezlI29s1pGbM5Uj3Se2A+6B+VVWt254rlvDXj6G7QW98Akg4yTXXw3ltcRBopFYEZ610Rmc0oW3KboBwaj2cVKZElY7TVe4uPJTO3IrRSMjJ1Kwjm1iCbbyoGa0njABqpFdeddvIyEBBVuKUTRbwKFoJorsgz0FMlT5fWrDdaguW2ox9qpE2KFgs2ZDKcjPFWn6etJb5MO71psh7nkU1sDI2x6VBIo9BSw3UM0rRq/wAw6int1ppp7CK0hWNdzEBfWsvX3ZtKkNqwy3AIq1r1lJeWZhifYT3rK0axubHFvcSGRfepbewix4etpLfTYxMcyHkmobSLdqMsp5xWw5VfkLAHHArmtUurmwD3MMe9M8inpFAbbLg1Cy+tZ2g6/b6qzIq7HXqDU898mXRCCQcUKSaugsSPtXqRUe5HB7ioZ4tsLTXEmEVcnmuOHja1aWe1t4iWUlc1MqkY7hYzPGmkx2l01+pUpuya53QtKHiPxD5zMBEoxg966XxDFNeaO8kpZc84Ncf4Vklurh4bG48qWI9M9a8upTj7TRaMdtD1a30OysbZgi5wter/AAYlSbwrprxjC+ZKB+DsK8J0nX7qO3ubPUMmRRhSa93+DCqvhLStowC0hx9Xau1yTS5TSktT0iiiooYnSaZ2md1cgqp6Jx0FSdBLRRRQAUUUUAFFFFAHzgulXUVqI45Czr3xU/lzi0VrrJYDjNaNncRsNwcNxUc19bPcG3kKc9BnmuZHWchMhuJZGViGz8oqa106aPE0sjb/AH4ro3sreEsVAO7kGqt7LDLD5MZGR1q76BYyk1FomaOX5gDx3FQP885kLbUbtW3b2lr5ILLlsdarTW9oz8ff+tJSCxSGmKzBlmO361M2m2szrIHO5eD71V1VpISgt5Pl7gVTN3dW0qcHa/XIpAa0sUMcm1V3AVcspIgTuwuegrEutQaBtygEH9Kqatfy/u54ASMcjFFgOkuYbeZWxjNYeqO9nH5kP3e5qJ9Sf7Is6fxcMKrNqUd1Ebfbls5xinYCpHqQbfJI2GHI5rU0PxdeW9wvl3B2jgpk1jzaXK1ysqxtt7itKy0JHk8wIynHSnfsTKN0em6D4qtb4JEsojlz82WrqlnhuogEYPzzg5rxCDTJLeYyfMGB45rpvD2r3OnzorZaMnvWsahzTo21R6Tvhh8zcAOMU21kiaH93wM1XtLu0vbZm3pvI6ZqOSC4EAMXyqOa6LnM0y+wAUseg61xH9sXV3ql4oOLeE4HPWuiOpj+y592C6A15et5eT2MzWEbPI8x3bR71z1qvLZIVztLO71e5UtFERGvpW60rLYiSVcP6Vl+FJbiO2P2xdpCA4Ix2p97qdjKGjmuEQD3rSM1GN2yDIgiki1gXCkgSN0/GuivWZIiV61zenaiLzVglswZIzgYFdFNLujAYc7qujJNOzAItzRKX6ms7VbtLMvM4yEHA9a1C8asIywDdhXP6pcwSaobaVQyjlq0k0luFrnN2PiFr7xCfORoox93riupt2gkt2V1DKx71lJc6LcSycJGyHC84qp4lvobOyVVkVMDPXrWMZKKbbGVdV0mTT9R+1WmY45OuOlVr2O40+BZQ5keRwfrWDdeJdQvWjjjG+BepxXYaStvqQiZZfM2ryPesYzVRtR0EZN3b65rMnlOWht2HOAcGn2PhOx0qdDtLlz8xI711dlN+8aGUKuPu9qraq6rOrSOFRTkkmuiMIgY/jz7PaeG5mEQztwuK434UeEPKR9WmLB5G3BSKi8X+MFvNfbTI9kkCkcgZFdtoepxwaZEu1AigVlzQlUv2K+yUvGOmWywtcINjjknPWvWvgHdfbPA2kT+rzL+UjD+leT+J3TVLMrbyDBHODXsHwSs47DwdpNrH91TJ+ZdiaJpc91sa0tz0uiiikbBRRRQAUUUUAFFFFAHy6I7+1tzHCWZvUVA2h6uz/2izNuAyBmu8vILaB8xlCDzUM2tWNtGqyYyBzxXKdhwc2saxbQ+XNbyM/Y4qnDquoM5ItXDd+K9IiuNOvYGk8pCR0yKW1hsZGP7mMe+KdxWOTh1F308K8ZWSmCzvLiZZl3KMc10WpW1vCd6qjHORgU6yniuo9qgKQeaLhY57+x7ppN3JGemaW+06a4UwiPDAYBrsGtSkIKspzVbzYFJ34GO570wscnpnha6XD3BLj0zW3aaHburI8YHoDVuK8UtIq3AZWI2LjG0Y5571nXeuW8FwEaX5gaACfw/DHG4WIEelUbbS7SBxMYkD9OlbH9u2cg2+Zgn9aJPJmVWXA3Dg0XAqrDBsOVAAqnc3US/LDjIqvfXktrNJDt38cYrMtb5JbgrJGynNAibUtQeJRgnJNOGphViTcPMYEqPXFUr1PNdlUZ9OKiTT7h5VeNj8o4HpVLYVi/ba1qi3bCEuvfFd/ofiZptMMN6SJAMZIrzCG31Jb0ZUhfXNdBEs0EX7z5s01OxnKkpHS6jqdrDYztCwLOpBFc94ImaEMu0bjIWxiiJkkjZWAJPaucvNVk0TWImZXaNj0FcmIqyhOMrHHVpOJ3GteKIIUkhaTE5+XgYqlNoq3+ki788o/oWxmqaR6bc20mqzR/OeQCOaFNxfrG0bmKJT93PWqV5tylqZWNzwtZ2NnGtwZ1SUcYz1rWmvo1nSORgpJyMnrXC3Wl3MOogPM4jbDDk4rZ8lPPS4vJW8tEwK6aM+WPLawWH+J/FFnpupRsJldyMcVV0V5NT1CS8ZlCMM8+lcRrOh3MniNLwu0lsXyPpXoFxpTr4fS6sWKAJgjp2pxlKbdxpGHdvpMuoSxW7gTIeQKfYaZHrgK3TZ28DJrA0vQrixuX1qZ98bP8AMM1NqurS2jOLBjlh0Brmc+V3lsDR0dr4Yis9T8iDy5IGXkDmq+gpHpGq3EW7apY456Vy/hXWtZh1CSS4keRG9+lLq91dXJmkgLBgeTWsa0bc0UKx23iezuJrX7TZXKiReeGrl9Wvb640tbK4DCY9W9qs6FeRTaYIXvMz+mfStd5LaCCOW6iDkD061upKfvXsFjjdP0bQ7S0aXZ5l23Unk5qTTI7ppbiJmPl7eB6VXvL59T1NzptoURW54xV2K+gtrlY92ZT94VzSeumwyF7lrWIpyDXv3wOma48G6VK/UvL/AOhtXzt4mAkIMU6iQ/wg175+zo0jfDzRzI25hLOCfpK9FKo3PlNae561RRRXUbBRRRQAUUUUAFFFFAHzkdL1S3QSvMZEB5GTVbWNPWW23s2wyDpXb20ltMhDMNp7Vk67psNyfkmCqlc6Ouxx2lQ6grNHasXQccZq3EdUt0bejYz711vh6KztYAI5laQ9RkU3Vr2O3bLKpHoTUgjnFvJTtXy2ZiOc1Jo0N3ulYxEEnirFxqVmGDZRCOfvCtvTNRsLiy8yJ1LDrzQBj3D6lHECUbHpzVT7PcXyhWBQ9K3L/U7aKINMyqCe5rJm1ALcK0UkZQnjmmFiNtCnt0Ox93FYMvhG4uXeVmYsD3Brp5fEKq5tWeMOOcE9qr3XieG3jMwaMqv3uaA0MEeHZxBt3sGB9Ku29lqZiWM7gB0PNQzeOtJmbdHMob0zWlp/iqylt8NKoz3JoAgTRboSmW4kBHbNI9pbxt8yrnvxWhPr2mvCEa5i3Hp81ZupXtmqglweOoNMCVILVmLqAcelTCW0twGZAAfpXOR6n++HlMVjUFjwMN6Cp7jUI5rEs6kNnjFFmGhvyyWzpvXAGPSqKBn3+Wd4rBs9cjljMLQurA4570618RW9lcvBIuPrTaAuwTMtww9DyKra7Zx3QWVioZeQTWdeai95KZtNXPPKipftF5IFjlhbp6UiZalqC5mktfsxwdowKl09r2O2m80gFeV5pLK1lZm2KRkdxUiwXcTsknIbipcE3c550k9ixrXiCePSIHFuWbHJ/wAKmGs2GqeHURXzcccf41neIRPJpXlRRgBUPauL8Cw38dxdvt4RWPPY1E6klJJdTlkmtz1CwkuLW2Vrm2HkqB8x7VH4p8WeRpH2O0i4cYyDXCW/ijWdTt20uZCiGTAYZ6Ve8VBbfTLeFpBuVRv55xWf1h25YCsSSX6nwxtguQzFvnGelcl4uTU7IW9zbJIysOcZFV9aubaOCKPTTl2Yb/St211u5mddN+yrI5j+UkZp259GFjO8Oa1qlmoSezcpL90noK3dWvgukvtIW5cY2g81n22pTtINPvbcRNCxwSKzri4jgvrm7uGwEU7VJ68VTkoqwWLvhXT5rLUYNQuZi0TnDAnpWj4q8XWtnqSLvV4F6DdXF6D4gmvPPiYYizxzWPr1nJdTq3mErupOq1FJAeuQ6nDHp7X1nH8si52LXm8k19qniPI3woScnmtfwNNeabqMcEp863ZcHPSuq8TWEEdgb6EAbvSk3zWKaR53JDLZay0k80kyn5VPavrP9niE2/w+0aM8nfM35yOa+VBqcaSmK4VCAcgmvq/9n66S88BaPOn3S0oH4SMK0or942VT3PVKKKK7DYKKKKACiiigAooooA+atEstehwLxiOuKrfZPETX88ZyYmb5fpXSWd/utVFwQM/xVPb3kPmlPMVnx61x3Z2WOWTS9Xt3R4t28GsbxRp/iu6ulaMYT613VxqTW8EshAYr0o0vW4bqMLMvJ9qabKsrHlsvhHxNcSLLJNgAc810Vhous6ZZ7Y2LE84Nd0s1vcSmNDjAqVZIz8jZOOlU2RY8s8S2niDULcRrGwYdCPWsiw8O+LSoa4kZQvI969emuLZc7lGVqxa3mnahZmNdqlRzgUhnjus6L4lupFuowwZAAdvetDQvC2oXEJhvmfa/WvTbGGGAHbMskeeQamlaziYSKY0AptthZdDgbfwBpscgj8t8jvV658H2/wBlMcRZXUcV29vLZTv5iSoxHYGkuRbMxkSVAfQmhMTPIv8AhEbhrrLSybgeBWsvh3UFiCzbiO30rtLiKPd5qbdw96qvqhaQRTYTHQnvTC5xF94X1BpUaGQhAema1tNsjCyWs0RY+tbEjyl2aN168YNVWuZPtGWA3AU7iZcXw/bMPNSEA9TVDUfCNrdMJ5FKt6itfTdUCxsJBuyccVqxzRSL84AB6UriuzjbLw/HpY8yHJGeQa2fKs2jXCgtjmrOsqTZObQ5Yda42W9upbd/s7lJkPIPc0COqgt4wCEOG7Cql1bzM+70rmrDxDeQSKt4hLZwWFdJFrFncW5cuVYdqB3IJ4A42u+M8GsyezXS7eb7Mu7zVO7FT3F+twDJFlSKyLm61BbhXb5oO4xQ1ciUFJHPXeoSWNsPLtSZFYnIGayH1631hpI7yQwy4wB0rvLFINRuQptwV78YrH8YfDq3vA82n5huDzwaxdDW6OeVFrY4GaQwq8ULCQg5BrdtNSbTo7fUiMvjHTvVKfw7NosIa+kJYDk9allia90qO3hjJyMhqjks9DnI9Z1qW/vFvEXBz82Kq+M2N8LaOzk27kBkJqrbadq6XBjFuTGDg1W19r3zfJjjaNhwTihyuhk+k2flbUi+ZR94ik1i8jgzDj6Vu2NvJb+Gkht4d1y55Y1jf2BdXHzXLDzAckVLt3Jui7omrxQxoryAZODntXaeKboL4biAcNGwzkV5Heabcw3Z3MRFu65rtdeF7J4dtI7XMoKjOPpQr3uUtjjZN17fmKFiR7V9mfs2Q/Z/hrocWSdrzcn/AK6PXyl4bsTp0jzXds251PPpX1f+zfJ53w50aT1ln/8ARr100Er3Lp7nrlFFFdRsFFFFABRRRQAUUUUAfG0114lhsfsx3Fw3B9qrWOj+LBfR6mb51XqUya9pn0+x358pPyqOSK2XaixoV7iuTmOu1zyO7k8VSK5jkJXdkimW3iW/tWEL2zGbOMgV7F/ZtosfmBFwe2KzpdF04zeY1uu49yooKOItpNalBuI3KM68ZNBl8SLGY2lO/qDXeNa26ptjC/L2xU9vYRSoCyj60wPNj/bhAeWRy5PIzVndf2MZeENk/e5rvvKsROYGChgKbLZW7pgKv5UAcrZSz3WkOQ7JKaxdQ0TxBfEAak8ajtk16TBpMHl/KowfarR0yLjbgEUEs8mtfDHiaCX/AEXU5AfQsasReFvFkkjGXVnB7cmvUWhjhf7uGqJG3O2WzTRLOJttG8Q2KbZbzzvxzVDWtP1a+t9qyNE69xXojMj/AClhjvStYxMABg570wR5hbaR4ht4kZbovx0z1qnd/wBvJcA7SfWvUZVjt3Eb4AHNYmoapBFcCJbfdk/eI4pDOd0ZdTjUm4/iPetE+IVs5vs7I0sh6VoQW7XcpaRgozkCtX+wrLCXCwozAcsRTuBlQ3U0ts2ImXzPU9KyTpU0eW2fMzZNdofsqQh/kGOoqo0kUgMgK4HbNHMC3OUbQZWO6TGw8gY6U+XQUGCjY45xXQS6haKP3jIAPU1kya9pRvTbtMqsw4+agCK30lVi28cVZWxjZVQoGHpTbieJIxIJ1C+uarPqsPmqIriNjjoGoAtfYraB90aiM+1IzTE/K3FUpNUhZikhAPc5qndeItOtWEcjkk9ADQDRb1zSdN1O1Md4vzkda5u+0SXT7eOPTdjhTireoeJYmh3Qwsw96hj8Rw/ZVfyyj+hNDSa1MZ0kzEvJNUsGJkhGepwK5/WJ2u384xovrXokWrWmqJ5csYLY61zfi7wjNd2L/wBnvsPXgVx1cLf4Wc0qEonLP4mlso1iWHPYMO1Y15rt4krztKTuHAz0qHV7S606FLS4VjITksRWM1lc3Eh6sPT0qfY2dkRyo6nwvfQ6ijWt9g7zwcciuxWU+GhHJcgXFp1APOB+NeV2Vu1lqETGVgm4Zr1nxL5Fx4YiiI8wugwa1ty2uAvjPUIr7RILzSoUAlwMY6V9B/s2W0lp8NdEhmOXDzE/jK5r528Pxpb+G44JFDbDkBu1fRv7OczT/D3SJGOSZrgflK9b0W2y4fEetUUUV1GoUUUUAFFFFABRRRQB8X/8LL1qCcCexJGcHg1LB8Rr1bss9o/lk988V6nceE9PuiZBACRVebwnpyIpNuhzxiuU60ZGk+Oba8tm4AIXOKntvFdvcx5mXZjgEmrMfg+xjuN8aKoPUZpmqeG4/swWOEDB7GlcrUjW8SNxdLNujfnk1vWGoRPb/K6hcdc1yw8P3yhljz5W3gZ6Vlp4Y8RecfKlcRZ6DHSi4aGrfapbDUZD5mWU9Qar2fj6wjupLGRcFON2a3dF8J2pi23akznqc1a/4QPR2JMlvlz/ABA0xSZWsfFVgdjNOoQ+pq1qfiexCs8EyuyDOFPWue1fwHJ5p+zpII1ORWbH4dksbua55MWw71J4UDqaBbnSa9460u30D7bOypIOAMZJNeZP8T9UvbrdYWeFHUbTux6+h/CsbxXJDcW8VxOJF+0sTDFuOI48kA/U9a3vhpZ2Md0jNZxnDcEnPGMd61ikQ7yWhoaf4u1S6i33kMkQJwsiDjPuK17PxLqSwEl0ZBna4zgivUtB0rQruzKSabbruyc7AeteRfEvQpfD+t3MNvIVs503RgA4VvQVpOCtoZxlZ2Zy/iHx9rU2o+TbxK6p3GTULeOtUuWW0NkisRjdg5zXCTXt5YXr4k4LHtVr+2CZkmRgCDk1g9DdRVz0CI+MPJ82DeUPTg1v6Pq3idLPZNuz0PBp3w88WW2pWC2EroGxjJ4rsINLXYzRyBu/3hUpg1qedTDxAZpczuVY5AweKZ9g1+SLJuZI8emea9GtNJjlR3bG4Hpmm/Y8gpt6VS1E9Dzybw/e3tuqS3kqv9aS88BJcqkjXEySqPvDvXcFoo7wQzLsPYnpWnmJcBo9y+ooBo8tm8N3cdo1pLeTGMcBs1SHgm4gVbm3vp89smvV5NPW4dkCfK3SqDRyWrGCRPk6AkUEnG2Wj3vk+XMJGJP3iKvS+F4J2RpYyWA64rrUnghIX5duPWq88xXdIh3LQO5l22g2e3ytm0j2qOXw1ZyOBIu3B4wBzVqe6ZUMydarf2tJsCyRke+DQJk9toNnbt8sYB9cVoRIiKRt6CsVtWkY7UywFaNpqMJjy+AfSmgZzfjrw7Bq1sTGoWcDjArxu/stZ8OzSs1uzp2JU9K+hpHhnPmJhah1FdLuYhb3ixsG4+alyIxlFM+bCbjUIC5XDZ9Oldzobzw6XbQ3mSScLmu51LwzodhmZIzsboRzXE+KXlt7iL7LCzRrk5A6VnUic8oOJmaxrckd9PYxMFAGAa+qf2W0KfCvQlLFj5twST/12evia5neS9mnkYh2c19q/spMzfCXQGbr5lx/6Oero7jgtT2qiiiuk1CiiigAooooAKKKKAPHl1axurFpbC5R+ecGsS61C4juNrEsh546V5a2g63p5d9J1FjG/Rd9Fh4h161R7W+jaSQHAbrxXLodSPV7DURc7vLkBYdRTpdRkilAmHyHvXiovfEena2l4kkn2eT7yg9BV3/hMdUkW6gwzH/lmfSpsVr2PYReq6M0LAY6in2uqBYyd45OD7V4RZeKPE1rcHzFco2R61JYeJNdt0uhMshLnchp8oanukt4TKJIZBvHatnSNWtbiMxTSKso7Hg189aH4/uhJtvVkDqQDXSX8t9qt1b3ul3RjHBcBsU7Ilps9lluI2Q7XXAPNcP8TporLw5ftG5H2mMQ8HpuOP6063F3/ZxDXJ3/AMRzWN4zniPhSVrqZSbeSOUbj12sGI/IU1uKzPINfklu9dWD/VpABGM9sCu38PRLF5GZ/vdw3HSvDdX1rUNR1ObyLiVp5ZWO1EyCRyRn2FbXg+68S6ppN59hPmm2Tey9cCtNTSFkrH1j4VuGkRUhmaR1Azg5FY3xsnk/sdS8CgFcMxXJJ6j8K+ZPCnifXNM1BJb671UxecUaK3kKkEcnj0r6Ms9Yh8d/CfUgkxuLm1TzYZWUqzKpzg56HqDWsZHPUSvoeEXukyXUEjRkGRSa5pra8+1ldhKDrj1rsL/ybHU5xa6kt0Eyk2xSAj9198etc3p3iy30+7lS5tDP8x52571jIuL7lnQptQtZd1uXjYHg16roPiS4s4YBc6kDM4+6TXjniPx1DMgWwsWiPqFxWT4e164v/Edv5zSBlIK5PH0rNxutS1LVWPq3Rpr1rV71JNwJ5Wt/Tr+2aPc7jd/EO4NeX+FtbumtCsbtvUYKnuK6Xwv4E8VeItRGoJctYaWx+aeQ9f8AdXvThHohVHrqbPitYrmxk8oKtwFzG3TJrjPD/ibWLeR7PUIZJGQ/KQm7j8K950bRNNsQmnJbperEAHluBuZm7n2rds7DSbORpIrG2iZ/vbYxk10ewdjH2yueI/8ACSJbwLNcxy24JxmSIqP1FT3eqafqNn5scqMQMnFe63llZX9qYLy1guIWH3JEDCvL/F3wa0y48278NXtxplycsYWbdE59B/d/Ws3TY1UTPGvF1/dbkbSpd0iH50BqvpviW8jk/wBKibZj5gRxW9dfB34iWkj6l9ljlMZO6KO4VmYeoAPNZ8Ni8qMtxB5ci/K6sMEGpaLVmFx4ispovMhfBXquO9Zs3iZl2M0eUY84HSrMGi2kd191Ru61JqmkRJbt5cYOPakOxDeazFBAGVeZBkHFQJrkf9ntPzvQ84pbaxL28ayxq3oD2qaTSoNpRUGSeRRewmivbeK2uBsELqPXFNZrzVgyRSFT/Dnit/QdDt5soUQEjHSsrULRNJ1UQtP5PzZAz1qrklaz1K6tmNjqA8xU6Z5res4NM1C0YNbj5lwSRyKL200+4VLpJI93G7J60p1bSrMC3jdFlYdKnqNpWPH/AIk+E7rT703GnQF4WOeK+q/2SfMHwf8AD4mUq/m3GQf+u0leP+KLqYWK3FvGsi9WGM8V7z+z5JDN4A0aS3jEaM8x2jsfMfP61cI63MHGzPVqKKK1AKKKKACiiigAooooA+TtVnWxul8tm2KfmNXoILW8h3snzEZBIryC2+IyXGl3EdzGvmk5U561s6F8TrD+zlgkCq6LjJauO6Z3csj046PLcwbdoK464rOh8NQxSsJMKD3xXO+F/i9pdqzRXDLs6DLVleMPizZGciywykdQ1Kw9TupNB2TFVkDKV4IpEsIVVVMall6/SuG8L/F/T2Kw30arj+Imui1DxpoMw3RXSKWH96n8w17GbrPh+G5upVgUBuvAroPCWmPb2Iy5XafSuMvPiHpen3ispWbd1wakg+KlhA4VEUxuefm6UWDXsej3kslpEWeT5DjvXL+LsX2k3YeNikcRZPdsEf1rnLr4g6VdQvEZAOcj5qn1Hxpp83htrJAhlmUop3dD2NNNIhryOM8P+Fbe/wDuq3mEnOWwgHvXov7O+l2/2zX2KptEOEWQ48zBOcfhXjenavqjXos4bmSEEnLg9B3FbHg3wvqmqX3HjCfTo2kwzqzB1GOgOenb8a2TKklZnqNvo3gvXPEV1FHAbC9t5ysqyPj5gea9jsGsLHTvJSeM27xGN1yMYIx1FfPHxL8Jt4dsbC+0bVb24vpBi5klkLNct/fPoaX4X3Hia4lnOpXUgt4oJCElywLY4yKq9iJJNDPNtLawTVPEu37Ves+9woXeFOFYjgZ24/Kq0D+AiN4mjLHnkL/jW98bLdb/AEmK6RfNSNRGgC88evv714yLNlBIs5PyrnqTV9WEKcnqkdzrC+D5VbyJowccfKP8a8/1VrC1vluLRx8jZBGKhurebdj7M6ntxVnw94W1jxHrlnoum2byXV3KsaDHAyep9h1pKa2L9lLqj6H/AGf9JTxlcxXKBktIBm6de/ooPqf8a+k764g0/TxHAgRUQIiL0A7CsD4XeC9N+Hfg228P6ftZl/eXM5HzTSHqx9vQelV9b1VG161hdspk4HYkV2048iOOcnUkdDpqNHFk8yvyx9KyfHvifRfBuhy6xrV0FWNSY41Pzyt/cVe5qp448YWPgvwlc69fK0wQBIIVOGllb7qj8evtXyV4x8Q634x1o6jrM7zsxPkw5/dwD+6q9B9a3lJIyUW2eq+FPjh448S6nK9xpIstLUnykskBk29txcnJ+mK9p0DX77VLFbnT7yO6dQN9tMvlyj2wetfPfw2b7Hpk4aPDIMgY5NeoaHq9qHjuY9ytgfc4INZppmjTR6Vaalqd1N5ciQ2h7owO79ePyrhvjNpUdtb2+sfIs0z+VMQMbjjg4rttKurfX7BlMmy7iI/eLwR6N9PWuI+MN/O/w21d7zHn6YouVPdgDg/mDU1FeLCEtTziOyLKJd4I69akncmdcANFjqK8hi+KwtjsaLMbcfe6Cp7f4pWdvFLG4DK4ypz0rlTR1NNHpRu7PT77bcOu2Xoc8VCWaHVS2d0TdD7V4dqvi6TUpRIJDtDZTBrf0LxBrGo7FVDsXjPNJtJXBRctj1r+2rTTW80svynJGa4v4v6xpmuaT9ssblYriIdMjJrz+eLxBqXieSxt1mlLLyFHA+prSt/hP4huoyZNSt4mbJEZYn8z2qoybWhEkk7HCN4x1dUWNLiX5Tz8xpjeIL+4v47iaWQYI+bca6l/hRrkN+PPtZEg/wCey/MjfQ1Lr3hiDTYPsrAPIR1xSbS3IdRI3NK8SSTaL5fnF8DnLV9Vfsuyib4W6HIOQZbj/wBHPXw3FDNaW7qjFRX2z+yP/wAkd8PZ6+Zcf+jpKqnuQ5qR7hRRRWxIUUUUAFFFFABRRRQB+XUunyoGPln2qvomg6lqmotBbrsA+aSRzhUXuSa9qPhBXHMfFYnjGO30FE0Sx2xsyiW5YH5mZuin2A/nXlUJe0dj2q65Eja+G/w/8ETyeXdJ/bTA/vGlBUD2Ar1WX4E/DXWbEpb6c1hKy8SQMcr789a8p+G181iN0TBizDPuK+hPDWpKbJZHKqcA16MFHax51XnT3Pkz4z/CDWPh5f8AnGRrvRp32213jBz12uB0P864KFjHkGU56V9weM7mLxJ4e1LQb1FlguYWT12nHytj1Bwc18b3Wkxwk7mGVODzXNVgk9D0cEo1YvmeqMBpj5pzyKb5q5PFbkWmwSHcp/WnrpdsULEgH61mdf1eCe5hosbgdRn0rW027S2ntpGBcQyq+0jOcHNTTafaQKGLAj/eq7Y6fZzoSrqP+BVLdjaGEhJ2uVLhDK4lt2MXmSb9y4zg9R+dOtLST7UJIdUkQH7xZTu6+nSr80drp0StJgqz7ck9PwrotH8VaLpcQJs4Z5B1LKMV2QleKZ4+JpeyqyjcmtrW1bToZrO91GS4t33S/aXLCXPovauk+GovNRvbuZgwVgVx2HNUrzxza60gXR9ISKcxeXKwxgA9+BxXqnw90eKz8L2ihT5jAs7Ecsc96xxVRwptonDwUqlmUDoX2q2eC9ywL7qgk8G2ITiIdK7c2o6mopIa8ipVlKzPSpxULpHl2q+DbMzbvL6e1egfs9aHpOm65qNw2z+0PKVYQycqmfmKn16Ul5absmq+lTzaNqkeoQQpJLFnaHzgH1qsPXcKilLYVan7Sm4o9f8AEl75EJVTljwK4PWHgsR/aF9IkQiO52Y8IPWsnxv4zuJ0tpdMKxzn55Q43CM/3f8A69eZ/EC+13WNImkvZt6Qxs6xoCFJA4J9a9erjqd7RPNpYSSXMzR/aW1JZ9a8NacZ82sVvLdyANkZ4AP5ZxXjtveXus3DQ6VthdQSrE4woqrp/wBqv4ZpL29lupxHHExaQtsXGdvPT6V0Oj/DvXLiEarorrLDg5QSMjKO+cHpXUnfc5Gn0M3QNa13TdZNvPM9xMFwVDZDDHtWtZ/FDxJZat5Wm2YuURvniZTjHpWl8LdGMvxGsrae3YupbKQrnIAOc1rfFnwXq2i+Kl1HwtZXf2dmDOIYWlBf0IBGfpQlqEm0loe2fCjxdBr1na34jSzuGJjurZT93PT9am/aNnso/g9q+bhYrmeH7LHgcyEsDt/IGvLvB2i6xbunirXGk0trvyrWVCjWwyXxnD8qMds1p/FudvEd1b2Ubb7Kx3bCM4dz1P6DH41GIr+yh5lYai6k9Nj5ZutIkGMofyqCfSpI7VmZG6elew3fhlWf7nSsrW/D/l2LYXvivNhWu7HqTpKxw3hjQ2ntwzq2M8V7P4I8PR2un+ZKuFAySRVXwd4ZX+yospzxW745l/sfRbO1U7DJuduew/8A1/pW7XO1E5VJRRneIfEWm2BGn6KEicnLuqjLHvmvQfhhax3OnwvOu9skgk9OMYr50in+16oZFPO7g19BfCK/2wxxSuMBRXfBLY5Jt7np0vh+zn00oIUV9nBx0/Cvnz4x+C5tK1mG/WQtYyqdxP8ACw7fjX0c2oK0P7snH94dq8W/aO1CVfDV6sJAQor7gOrbqivBOJg1zI+bvHOtW8bi3swrY4Y19rfsjSCb4NeG5AMZaf8A9GvXwFORKjmQEuT1r73/AGOv+SJ+Gsf37j/0dJWdLcmKse7UUUVuWFFFFABRRRQAUUUUAfPP9mxrE/yrnB7V8teJtSa78VXUszBm3EEk+hx/SvseS2Vrd1Py7lIz6cV8O+JLWODX7uza5mlvnvJI4kTkMd5AA/SvGwH2j2cS7tM7XQtVihg3q6h1FelfD3xxa3Mgs7m8jjz8uCeteF2Ok+IJL6TSxp9zHexZWSF02sD6EVq+BfDviD/hJb6wuWg0fULWHzoPt6cTPuAVB7nP6V6UbnPNLqfUmlLb21tLeOzP5h6n0r4c8Uaxqdrqd7G3mKgupUQkcEBj0NfaHh228R6d4VdfFMtk9xJGVj+zMGAOOORXzdqPh3V/il4pstA8PoYbRJHBSRNqWhUkyux75JHPckU5OKV5bGbjJXUTgvBV5q2raxHZ20U9w7n7kSFyfwFd5408DePbO0t59P8ADOryLKMnZATjnHI6ivqP4XfD7wz8MdJSy0m2jfUZAGub+UZlmbHOD2X0FddqVxcTQyYnchl5wa8KvnEIztCN0ejh8uqziud2ufCEXgb4kuFa/wBNNhEe91OiED/dzn9Kur4aTTVL6n4sVX7Q2cZY/iTxX0f4nvdF1nSLhdbKx3VjdtaSSZ/eFQFKyY7j5sE14h498O3OnXPnRp51rIN0M6cqwr2aFWFaCmkcdahUoTcJPY5zUdS+3aNa2atuhti2wkfM2T95j3NYF1HIQFj3qf8AZ5rp/E1poNpq/wBl8NXs17YiCNy8qbWEhXLr+DZrJLeW4LI2Oma1MLOWp2/wmsZF0S5CwSvNPIo3sPTPSvqPwtZND4fsklJZvLBYn1NfOHw51GQWqQQqoDuF96+ifCmqtNcX9lckm1tHhjgbuMxBmH0yf1rnxNGVWFomtKapSuzXlhVRxVeSFSK00gecM0G2ZVIBKHOM+vpUM0Xlna6lT6GvHlBxbi9zuU09UY09uOazrqGPYTjmuhnQFGwKxbiLYhUkEk9KhItSOY1DT/NlCkcdaW/03fpNym0E+S4Ax/smumhtt2Cy1O1qu0rjgiq2sDlc+StNV7XS9Tk+7IJwS2OCTninf8JfrN7D9ga5eKzjHzrENufbNemfGTwtp+g+FydLtmiS4ujLN82fm/oPQV5PFpq3FoPILbxIGdAceZ7V71Goqi5keZVi4JI1/BVn45a++1eE765DKdgYAfID7Yrpbv4jeO/Cmvxf8JFqUNzfROYblTAFMiDGN2AAT1wa0PCF94NtEtrea21bRJirCWa0u5ElDdjjoRXIfEjwv4jvb2fVr68kvbEnFtdzDbK69t3qa1OeTsz1rVvHUPxZ8H3HhIW6RSNJDMzJnhFcFv0roH09FjVMZ2gAfSuG/Zs8PrY6Jf6lNFKZ7iQRpIw+XYvXB+teqyRD+7Xk42o5Tt2PSwseWN7bnIXNioY8D8qxddsVa3UEDBYdq7m7t1yflrA8Qw4hi46tWFLdG1SXusn0CKCC3iQAZwOK4z9pTzING0u4iBAYupwPoa9E0WxjZ4mx2FeMftJeINRuNXvfDrxILaweB4MDBYvHk5NelH+IrHnN+4zzbRtUa0lVnAPFdl4f8Wag11HDZSKpJHG4Dn8a81ijuHELBV+fgAHkexqze2WqaTdQPNayRpKfllZePzrrW5jdcup9WeDdZ16LyRe27PHN8uOv6iuZ+ObONDu7d8bn2gDHbrVv9m7+3Z7ZzqapNaNzBIJQ2CPUdq4n4+fEa6t/H02jafZWFxb22EaO5gD793U4/Hj0pzTasZ9DxFonkufKVSfYV9+fsk27Wvwe8Owuu1g9wSPrM5r4tsktLPWTPJEDnnbjp7V9vfsyXi33wx0O5VQqtJOAB7SuP6VlTeplF9D2KiiitygooooAKKKKACiiigDywpn5SoI7j1r5B+I/hy20/wCImowrC0V1DeGaB1PQE7lI/P8ASvsUqc184/tXabd6brum+JrZW8m5T7PKwXgOn3QT7gnH0rw8HPlnbuezWs0croviO00XxrBqXiDVJ3GQ91KQXeQk5Ix1NemP4x8K69rH2jyIZ7bd/ot6kRBKdgcgEEdxXzu+tJcaxbSw6fb3Fw6bf34G3J9TXReJfHmrXVpDZ6jZ6PD5ahQ1g2dmPX0r1F3MudXse96/qVtd6clvpN088uf3cZP3m7Dn3qb4WaTZaBYPdRWs1pdXcgW7NymxlkzlwPUe44Pavnnwf4imt9Thvri7b7PbkSMS3GAc/wBK+l9O1qHxJb2uoJE4gdGwUOAcY4A9ea8nNalWNLRe692enltCnUqXb1Re8XXlzbv5sjAhMiNlPbt+NaWlXTGxhMhJLRgnPuK534lslpoDsrMGfYwyec4x/SrlpOwnFqvyrHFH1+gr5tx6n00aSlRSseQ/E3RIx48vr7kPIoVgCcEEY6Vm6JHdLC2n3MnnWjjaUkG4D0I9D9K6v4lIw8Z3P8SyRow/Uf0qjolqfMy0eeR2r7LBtOjF+R8jjI/vZXOK1P4c6jLcGbTJImc/dJPQehHepf8AhCVj8Kajf6nNZwXNhKIXtml/eHIyGX1X3r1ez0gswmMRUA9au3Oi6XqLpJdWttNMo27mjBOPqa7Dzm9dDhfhxJ4UsNEsVa4W6u1O5oreFpG3f8BH86900TT9LSwZrYzAXDeazXA2tkjGCO2On4VzGnaSlpbGGxla2T+5F8q/kKda2d0k6RyTOd7bcsxP+RTc1CN2T7NzdkdI97Jo0UP2EPdrdTbpfLIBCgYHB7da7C2ktLq2WSaLerAHawwwrzOby9Vk+22UhjvNPuDEE4AMecbcfhmu5tJlWNQT8+BnHrXw1fEznXlNPc+mr5fGnQhHr1DWdOSBDcW+TAeo7qf8K52S1LTh8V0N/dl9tqJChl6nGeBz/Sqax/KK9DDVJVY37HmSpulZS6lVYcDG2mtGQ3SrpWomU762JZwHxpt42+Ht88qZCMhzjpzivmWy1KGzu8SMWjzz9K+rfi/D5nw41hTjAh3fkQa+NdQtvMJYEgnuD3r08FrE5q+x7R4d+JPhuwgjaZDNIg6mME/Tmn+K/iHbeNYLbRdLs3e5llCQxbRlmJAH0r55GnX89yIYYy7E8Yr6E/Zy8KxaPrkF3OUl1AkH5fm8sfXtXoWZ50pa7Hs3hPQv+Ef8O2ml4XfCn7zacgueW/XNXpVqa1vbbUYnurOZZYvNeNiP4XU4ZT6EHtSOM968GcXzPm3PXhJWVjMuVPNYfiSM/ZIzjkNXSSx9ef1rI8RJ/wAS9Txw1OnpJDn8LLGhsMRDocV4l+01aw2/jSxvGUbbiBfMPqVJAz+FeyaWzRzwN/CQK5H9pXQFv/CaapDAGmt2/eOFyQmDjJ+v869BPlqp9ziSvBo+cnubd9VjkjhZolcZjjHLV6T4v8beG9RsNLjg0W4toooxHcwzxA7XH8St3BrzTwTZnU7xrGSdrZuXSZYTLnHqAQfyyfauk+IVjq1v4fia6v725iQBUEtm0EI4yQpdtzY/3RXbexko3ieq+DvH3hWPR49N0hJLG+UfLJtwrE9uK5jxt4Sgv9IvfH17fWrmBlgQBsu8g42kAZ3ZHfjHevIfC4l/ty02sBhwzEnAAHJrsfEl1YXul3TWa4up7vzWYN1XGORUSnbQxm+U52wnae7YMASFr7d/ZG3f8Ke0DcMHzrn/ANHyV8Iae8lveszH7vWvvL9kxg/wh0Bx0Mtx/wCjpKVLcix7bRRRW4BRRRQAUUUUAFFFFAHnBUd64b4oadceJPDOt6E2im4jW3WS0mZuGmIboB3Xj/vqu7HJp8jYgVO5Oce3+cV89Rmqcua17Hr1Vzx5b2Ph3WvhT4s0+yS/SxedGwJURSHhY/wkf1ripXm027l025sJUnBw0bLhh9a+6/Gvh/xBrF3ZJpOpQ22nqUa5hYfNMQ+eT6YxxXm8PwXk1XWtS1LxdNY3kU8bW/2qMmOe3fcQsmM4JAIGD9a9CGLpyScjBU5rRHB/BT4cN4itDPf/AGe3sWhcTb5AWYEEAADp+Neh/Fcf8IT4Dhh8FbNLMEZuI7uUeckuwbWQA9HOQc+xrT+Ffws8O+HdVmisPGU+tpIrwz26FV2MDj5tpPQjHar19r/gbxRqFx8PdY0cm08xoolcOPnAIYoR169eRXJVqVala1/3a6W382dNGKhHmjfn/rY8b8C/EvWfHnhVrHXpIpdRtbuONJlQJ5sZPAIHcGvV7G78zXdQYt8oKRgeleE+HvDEngb4mX/hmSUyLba5CsbKeGiOGVj+BFet+FLhpzeTMRl7xyPcDgV4+Y04xqPk2PtcmbqYSPNvYs/EyzK6rZ6gq5WSMxkgdMcj/wBCNQ6DEksRk4wvQ+tddqcynTzJIBt8pfvJu2noG+orlNFtbi1tltpp/OYMecYyO1etlGIU6fJ1R87m2FnCfP0Zv6YZGUfuyo54zkVaaOKOTzDxnrVeC6lhQKqMx7YHWrljo99fzpLeFrW3yc5Hzt+Hb616tWvTpK83Y8aFCc3aKH27l3EdsrSMegUZq3qFvLZaVLeTyj7SqkLGvIXIxzVy7u49OWPTNHhCSP8A6xhyVX1J9aq69zpE0MfJ2bQT3PrXzuNzWVVOEFZHvZflXJOE6hkaLbGz8V3x52XG2YH3I5rrBLtPymua8N3UeoiG8bG4QiNh7its7cnnJHevCT1PdxUbySl0RJazLNrK99q4/OtNl4I6c1zFnqUFvq7RtsMm4cbhn8q6sRvK7CNGY9cKM4r2crlbmR89nVO0oWK7dOtRnGc5qSDbNO0aM0gj/wBaYl37OOhA5z7V4P8AF3x54otrx9Ltrd9OtmyFkB+eUf0r1IYWpLpZHkOtHoR/tEeP7q21MeEdNZfIlgY3j8NnOMKO4614YV3Lsbg44xTy11qGuTXFw7O7Z+dmyW5pdRhktSsyqcDqcdK9KnTVOKijm53K7ZseFNFa4vY99xtQnnanP517h4Pj/svU7aO3wqjBcnqfevJvDd79leNhG2eCMA8+9epaJHc3kwkWQgiP5sc8mtkzKcUb3wv1C3vfib41tniZNPeeKYOrcLK0a7sDpz1PFeiyabAbh4RdCMjaULjhwxx+GDj868X+C8Il1DX7p94lku3QSZ4IU7cYx7etertIxuLdZrmNEmgktyZcDDcMpHP+zRUoU6mskTCpOGzJdS0XULTc8ls5RfvOo4Wq1n4bk8QK0DXH2aFRlpCuST6D3rf0jXoJfBvnXDLfoGMMaq+8sQdoz6Z/Qc1d06KaOyt4M+VKF3MCc8muT6pCMuZM2+sycbHnet6Td6HeQWkrCVM/u5FGA4H9a2NQshfaLPaywNMk8RQpt+8D2rovEtxa2VrHfai0CwxN880+Nsfvmud1a7mv7T7TZ6tGkYZRGqtgSIwzuH+FW6UajWtrF04SUb9z431bThoOu6hpsEwjntblgMH5k/GqF9fXV1G76pqD3DIhEayOSc11GtfBf4k3Wp6rqGl6LPfWiXDbJ1lXdKCc5UE5br271xE3hPxFZ6kIdX0q/hmVsGO4Qx/zFbqJlKbjeLRpeH7UWnh3UdRZDK5URLgcR7j1PucVHaqW0lpk+Uqfmr3j4S+CZB4bns/EGlxf2feKP3MY5B7PnqWHasjxv8D9f07R7ybww6atbMCyrkJMvttJ5/CoqwluYNpniVxYSR6b9uduJG4NfcX7H5z8F/Dn/XS5/wDR0lfHHjjRdf0HwjYJrGlXunlmOBcQsm4+2etfYX7Gjbvgj4bb/ppc/wDo+SiktSD3iiiitwCiiigAooooAKKKKAPO1OO1RzJNKwaPlV6Amnn7lVrW4F39oKLtjzsTPXjvXzL2PYe5egYuxaMqQpwwzyp9DXP+NNLstcibRdQu5rK2vcSK8UhjJlTnBI7EYz/u0/VLWZkj1C0uWtZmHlSMv3WYdnHcECsTx8IfEHgW8s1BttRg+YRM3y5XklfZhnH5UrNNNGkdSp4d+F9zoOgXlrZ621lqt225r63y+Bk9mJ5OQSepPetjwp4ITw/aw3El1Z3+rlCr3DwKu5jyeQMnp1JzVLwv4109tHsNObzFvVjCmMnoB0z6cVo3zTaxAogmkjtkfL+UcNI390H+tVOrJpplRhZnjnxr8P3WmfEK08WqYDa31zCsjROSyTIMYII6EAYrT8BWcq6DBeOoxJlzkc8nit348+G2b4Yi+heRG0u6jvrgA5LJ0bPqVXmneFvHug3F/BZJZzQWjW6mO4ZNsYbptPp9a4sXecUz6bK8Q4UXyq9i7f3EIs7d5ciHHlz5HRT3qjp2nyW7szXNvPZ/wF8sxHbbjmuqvLG2miWMKrRSg8ryvP0plro9vpsTTbFEY7k4A/PpXnwk6bvFnVKvSnT5ZLfoO0qGKNS0FvsJHMkvLD6DoKsX159lQRR5lupB8oPX6n2qLUdQht9Jk1COSJosYR0kBGfbFV9A1SG+0VpJir31sdjt/E69m/Ec06laVR3k7nJCjGK5ox925Y060MCNLcNvmkOZHH8R/wAKXUFQwKqnOXFNa63QxvITBu98AD3qZfJx9oa5gkgyf3nmArj1z0rK+hpzNPmZ5/4cu30vxBf6TN8kIm3Qk91bn/Gu6Vswls9ehrivGY0WO7l1iPULR1wEBjlUgtnoCDyfauijlW18Oi7nuAIkiB8xzjqOKpRcmrI9DEyhOEat/U8+gmsZ/HeqX2o7Pslux812/hVRyfX8q6P4RfFW51jx1NpsXlQ6bcKsNkkqkltucAnrucdz0IryX4n3Z03wzDbc+fq8xZyp6opyc/U4rI8Ias2jXdpqUA+e1lSVRnqVOa+3pUVBRXVJH57iKjqucu7PqWwutY0/4gvZR6Ldx2GoSbWZsKsWFLbwykg9uT83avHvjtPd+GfG72UkMOp2dzELhPPGTGzZ3AHsQRnj1r2uwjh1YPrNj4gubn7XYhrS2uD+6VTznPf+lYPxL8Fw+JPh/HDdS2Ka9bRloWT5gzIOU3+hXH44rq1ZwQaT1Pk+yVbrVbiSBUhO5zEvYc5x71bjtry4drZ4UbzPlJ7VBpULw65dW0m5JEk+aM8HOCD+tdlolrtuVYr75xUPc6I25TX8KaUZNCt9LuYF82BsCZR8xTOcZr0rTFQKYo4kgiiTqBgnjkmsTRZY4wMJ830q/wCJ9RjsfCeozLlWFuyg5xywwP1NWtzKRnfBGzJ0G/v4UK+dezEEsTkGRiMAnA6+g/Guql2r4v8ADi3glljkv9jLux96NxWd8LbObT/A2mwSqEYRksOnfity5hkudT0xrbYbmG6V4d3Tdg/41rJ6GMU2dp4a0DRbSwljsJjK0k5m3TyB3LdOB0XGMcDtV25aaMfNHhlOGxXinxl1zW/Ck73umW6R28KGWQLKQHbOWbA6ZJrO+G/7S2k6gyab40sLiyLnal8CJEB7buhA965pXbtY1io8t769j2/X7Kz1TR7rTL5UmhlQNtcZB/ya5ibwP4ZXToLm8uLm0Ea/MIZ2jU/8BFaWv6nZww6ZqEM8E1lOxj8+JgVdWGVx+tYljZzeINYbUr+SQWqkLbwlsgKOOnv61i3ZmkY6HSx6hN5K2OixMItgUMwwq/X3+lX00lLgbtShs7x9vSSPcB+YqXT2t4YsRxpFEg4UDmrEl4sYLL8xpaXuU7lO30mBflWzRFHTYcD8q0bKzt4UdJreLbng9cj3qot+6y/dO0/rUn9uxqrLJAGCjJwe3c4q1J9yJR8jzLx9Z6PqFhc+CvGMBudInY/Y7wf62A9juPAIzxxjHWu3+AXhT/hCvA+leHFvUvY7eWZop06OjyO6598MM+9Wdf0bTfE+mOFkRgynBxypq/8ADTS7zRtGsNNvrgXE0DOvmA9V3MV/TFa09yKrTirrU7uiiitjnCiiigAooooAKKKKAPNbmZIbaSV5AqKhJJ4ArP8ADzBoQSwZckjHfn/CsP4qX5s/C7whSTctswDg4HPXHB7j1Ix3rN+DuvacPCc9xrWpWtpHa3DIJLmcRKB1GS2P8ivHeDawyr+Z68pe9ynotrFHHcyROube5xjPRWqn4i0C11LSJ4djLII2GRwWXHK5/UVy+ofHD4T2LtbN4wsZXTtBbSzDPsyqQafa/FzwbqtnJ9hvdQvkZSpK2LxjBGOjAGuWNKb6ApW6nFafpcenzRRzRJJISPKsrQmS5m/3z0A9a7zRtYubVwuoWsFvvXEVlEd0oOeM9hXP6DqmnxWX2OzvYrGJzjZZ2sklxIM8ZYjr+FdFoemy2vy6XbC3Mn37i6kEk7fgOlY1IS2sdSmrGr4usTq/hXVNPlUA3lhLGU9NyHg1418O7SO88O6el1D+8EAWWJx3HHNfQthodxNagXLtGm0gk/eORzxXg4MOg+KtR0oXDPHGwkikddhZOhyD3yKeIwdR4bmS2Z6GT4yMa8oX3R1tpoulfYzaLLPb9CRHMQB9Koa14VWe1W3fVNQlh5XY0hIb61ZgnjYxurR/vAGAEgLEe46ir5uGjVDjKg8ivEalB2ke/GLupxdziorJvDNk+mkTXFlcTK6bRkRleTkHp061V+IuiXn9qXN34e1K4sxEdjhO/wAoOP1NdL4hmiuLS7ZWGUiO1cZ5P/66mZd9ves2P3krlfzCj+VCnZ8x080udN9d/wADO0XTrnWdE/s3WNQa4MHysVGGY4HLe9bmkeE9GgtVh+zsUwoKljg49ulZPhd/L1bU0yAvmBvzH/1q7CKdAq4I6etKbd2c9fnjpHY4X4j+GdJi062EVnHFCk6ufLjHUHNeX/EDxjqGoap/wjduxj0+wx5o6eZJ159gMfjXsfxalDfD3VJA+1oow4YHkfMM1826ntt7a+vevmTMyndnjPH6Yr2cloqpL2kuh42b4uSwyo9WN+I+srq+s6ZbxkbLO0x1/iY5P8qoRTiO3K55Nc9pczXNw8zkE9BVq/mxA3Xivo1ufLXtBI+lvgj40s7P4Y6dJdR/arnTNSbS2jzlminO9do9ccfga9P8eatd6XHYHTI45GeYDYYwPNkYgKDnouCST/s18ofAmPU9S1m7GkxtJOERd63IiMILY34PDY9BzX1F8QV0/VtCimup4Ifs+YorhYvtBZGVd5CqR83f24rRM5ZLU80/aE8A2+jXdv46+1IbwbU1OFFARgxwJQfY9fasTSbNkmjWaJoywDAMMcEZB+le+2Ph9rzwxNoF3qTajYTWph+ZACsRXCqc9Gwep7jpXhWkaxdeC7m60D4g6FdyWlvmDTdTkjcKFDcCU5I6HhsqMUWuOM+U6uKNIYQyqDnvXnvxQ143d1ZeF7VVkeeZDcLntngHHIHBJ9MD1rsPFvjDwLYaDJNoXiO31G+ZMQWduGlDPkgZbA2qSO/qPWqng/4T6hd2sXi7VtVeG5ujvMP2Fy1uWPYZ+bPGSMDpVJA5JnS6fOY7OK3jY+XGgUZPJAFbng+zvdS163ktPlS1cSs7/d47fXGau2ngaOytY3uZ72+bO1lt1Vdp+mSea6uGyjm8NzWdok9hCjFFYJtdgByw9am4OStofMnxn8SXttpuq+G0vIL2TVL+RoyqEGODO04z6kHpXHeG/CEb6aftERYbSeVq542jjn+J2oRxXv223tJBDFLjGcdeO3Oa6ue8j0/w/JJxxH3+lUiLdCp8CrjWkj1DQVtZLvRob1J4ZpXxHA6hty89B04FfQWkWN3FbKXkicsMkowwK+ffhBJY634VudSs90+rWbtDDaluBIzHaxHcHJ5/wr2Twt/wlc0TrqqW9uyceSXAA+hGeK4Kkryeh70sFCFKElNarqdVdXltY2m+4uoI9h7uKj03UIdSDNZyJLGp2naRnI9q8Y+MM2oWM6R4jW1kdXdhIDtfpg+i471N8LvEclo5ia3BBIQyIcuR23Drn6fWud1HzK5308njOjzKWp75DujGJIzj1IrN1KERv9rgjLAf6wAdR3qnpfijTYYFknuPK3HgMDn8jg/pWVqPxBuBLCsNjbSRyTsglU7iyj24rdzilc86lleJqy5YxIPDOoS6X4nn05pG8hjuUt02npXq2gTRzyW8kTq6EnBU5HevEfipiy0VPEccy29vLGYZDnHlbsYyf89a9N+DccEXhLSEtp4p4fnKvGcqfmbvk1vQd2eZiafJo90ej0UUV1HGFFFFABRRRQAUUUUAfNvxf1iwXWNO0C4z50sLygcYfJACnvjjPBB9K5bwr8PNT1PXLKa+0d9Q0EzF2aQjyy+PvsAR06DjnPPrTf2ttFlax0rxFAGzAWt5mXPygnKkn65FeJ6R4/8AGel6K2kaXr95b2fJEW/IGeuM9M1GDxX+yqla5217qdy7+0R4Mbwd46e4t7JYbDUFEsOz7qt/Eo/EZx71k+DPGE2mlYy/ydCMVQvfF/iGexlstZK6raSHPlzHlT6g9jXMRx6lK5W1s5XXqoA3Ggw5mmfRHh/xbZTMrrMEf1HFd9ovjLUdOVptPuoiWGDvQNj6EivkrRrXxNdTrHZ6fchyTyw2jj3Neh+G9K8YSPDb3F7DbRyMVJX96VI9cdKhxV7m6noet+OvHXiaSxi1SHxJdwS2kiNsQKFxnk4xyceuRWLfeLIda1O4k1S433EzlJHjG1h9MVx3iXwj46NhNHaxJqUO05aJ9p/75PNcNZ22vQ3Ti507UBOrZcGJutDV0EZtSue4LcWmg3Vsum2VyYn+aW8nmL/hgnr+HetiTxLJMbeBT+8n5RR/OvG9Pe8v9btVu47yLZGTKZcqnl+wPQ9ea9Q8BaXcXk0uqzLmOY+Taqf4Y+5/Kvl8zhH2rZ91ks5PDKUjrY45Jo5JHXKyBVyOhJb/AOtV1C/knzuGQKGHYHqf1zVgFbV4E2FkM4VgBnjBpmo7orOZuDlto/OvKPUUr1DDsbhbbUtS4IwyN9Rgmt2wvFlsFkVsNjJPvXE6ndeTJftyZJWSJQPUir9hfRrN9hicblOJCDxnHT8KJptXN5Uk9xPivqDr8PdViYrmWJUH1LrXhXiFj/YIiXHAya7j42a0i6Lb6bHNulnu1JAPVFBJ/XFeeatIw0U7+pXivp8kp8tC76s+H4hqJYjkXRHKeG2yp/3jWtcxgowJxmsfw1xEGP8AeNbF1HcSRlobeZx6rGSP0r2Op4DleJ1/7L4aT4k3GmmZY1aES5P8Wx1OPavqrQdT0++0mMXGhSzzRqblraI58ogkKcHH3gMjNfF/wwm/s34i2M2oQX0NnKGjmeOJsgYyO3qBX1t4S1bUTNrOk6Jp6zR2MUG1pPleQEH5Sf73HT3o2ZlzXR0Vvoc8kseuaTc6jpjaiFeWzbbIIznc24npnv1x2q74n8OWniqwdfEclwluxAWzIUCQqepIzwar6FeXU9haJrOnmOZUeR4Ym4jJ7NjqQO/rXZvoOnXFjbwxawYYUiwFDKTk8gknnIprUi55tJ4X0DwdYR3/AId8B6bPLK6pMsYZ2CFhk5Y/Q5NWtL8Saqdc1/8Ask/2i32yKGON12pbx7T9zpnnIP4U/wCNPhy3s/BM+p2evXs95bRLBDHHdKgYs4yT79M/SuV8Q3HiB/DWlXkNoL6SzsJIrh7NxG3mgLlsfxZyB6jBqkFz0S502RteW6uZDZGSPaLm1kOF44DKcjr3ArE+IdxqcPhu4W9utQWO0GJLuCJcyIeQ4APQEDP16VFo1j4lfw7pt7b6pvu5tOj85Ln/AFQI9z0YD+VSeM7iTVPBeoxfNcTm0MBngGQWHUgD1NQwPkLQrr7RrE7zTb3klLGRhjJJ612HjOa+udAey02x+0RBQWljPI/CvMQ0un6i8U8csMqsQVdCp69cGuz8P67c2MiiSOZFY4AeMgH86u41uSfBi/ufA93qWqajpV/FDHAJEliUFWUHJJ3ZGenFerWPxUkufDQ1qSO4lSW42RyvbgImcgBsYP41k6XrlrLHAl1b7oVkEhtp0xHI3uD1rprrXlaWONdLiWxndXnieMDZgfw+uTXLODvc9eFWnViot2ZVuLvS9dsX0nxV5kd3Om8tAQ0eOxrrPh34A0nTNs2n6pNdQqAyqxBH16Vwl/pK6VqcOvW9ncnRJ7jbLGYm8yLjBce3tXePdmx8P2P9jatHJYeUWkONxdcdj2NTKMWtFqdFKVZq0ZWR0mu6Paz2pgvLcTISD84wR9DXCaxDc2muMbaya6CY2qrjKjjG2uu0jxNNceH9lhsubiQ/uYWYMdvTJB7U6xt7SW2k1bWrW3tpIC7OoXHCdSPyrKVPmR0ZfiK2Ck2ldM8d/actPEmmfC53iMf9l3xjM6MxLKwOcgduuOOterfsZsz/AAP8NM7Fj5lzyTn/AJbyV578cvFFh4y+DmttY28tt9gVt8TsGB/usCPpXoP7F/8AyQ3w1n/npc/+j5K7KEOSPL2PIzOUpyjUkrOS/U96ooorY8sKKKKACiiigAooooA8b8f6DH4m8HapocmM3Nuyxk/wuOUP4MBXw7eWc2n6lNZXIKywyNHKpGCrKcEV9/8AVu9eSfGT4NQ+Lr463ot2ljqRH75GT93PgdTjo3vzXi4WsqbtLY9atT5ldHy+xtILQ3N0ysgYDbnn6/TtW5ofjXQbK3j8vR081B/rAxDE/nWH420TVvCc0dvrtqqpOX8pgwYPtbBYDrVWwsEvo0l2+XFjO4jH5V61na7OJJHo9p450G5kTz9Puw3YrIVHP0PNdVo+p6faxH7BGkMbfMU24JJ9TXk1lqukaVcKvkLdshwMjIU/XFdNa64skJddsCnk7V6fSlYtSPSj4okBARirKATlcce9Xrfxb5sojmeQg8bgcD615PPriy4kDzTFflLXEm4Y9hWXN4lS1ujNNOcL3flfwFBV9D3XUrn7UjebBBcwlcEuA2R6ZxVrR9YisoYooLaMRxjZHGvQD0rxW0+K1rFaeQ00ciN7FStT23xBtJWG2YooO75WI5rKpQp1Pjjc1pYupS0hKx7nb+Io/Ndmt+OxB6Gqupa1bzLEsaOFUlnz3NeZ2fjKFl+WUOp5yetaJ16ymbCyEjselcdTKsNLpY9ClnOKpu97lrWpp5Ltri1iDYcyKHOPmxgVxE1p4oW4cxT20KEnozZ5OSTx1NdadStgx/ecfWs+/wBRtNpO8VUMsw8ehdTPcXL7RxepeH726vorvULwStEMIig456/0rB8WMyQmMjAAwK6jWdaijjOxuR6VwXiHUpLwtvPPXpXbCEYLlitDxsRVlVk5zd2yp4Ub/Q1k2b8NyPWvrT9lvx/8P9A8I/2D4g1G2g1O81Rhbwy27Oz79oUZCkdeOtfKfgyLNivFdR4XhT/hPvDh7/2pb/8AowVpfUycbwP0G8Zav4S8G6DLr/iL7HYafC6I85tt21mYKvCgnkkVh/CbxHofi3UvFGraDLHc2BvYo45RCY922BAeCATznnFcr+2uN3wA1NcZze2Yx6/v0qv+xtHNF4F1aKWMoItR8tSYyhYCNDnB+uM+1WYdDt73xL4Ls9Wu/B2m6tYx+Ib5pFFuuXfznBb5iAcY64PQVAfCXw98F6dLqetLbRGd1We7vJmxJIegAJwO/Ary3wPp1s37VviTU7iTLxX7pEDwAWiA/HvXR/thaLf6x4P0QWv2gwQ6kPP8kE43KQpIHbOfzpAS/FP4OeHLyy/4Sbw/BLHcwYne2juGMNwv94Ak4bHII446d67uyi0TwD4C/tTWZESGwt/Pubhl3MDjnb79Bx1rT8PFdD8A6cdVlWNbHTo/tLsMBQkY3E56dK5T9onSLzxV8ENasdGjFzLPBHNEgUt5iB1c4A68CmIx7v4yeB/E3gq6ngmkgnfCpa30JR3XcMkdRjGe9Xb74yfDfw40VjZtJJEdu42NofLTPc9M/hmvOvhx8G59U0DRo9YctYrEguEWFo3yOc7ic16n8TvFOj/C3w3p/wBk8LrexXU4to7eDbGM46sdpyfwyTSGzD/ag8G6L4k+GV1r4sYDqmnGK6tbpUAcrvXcpPUqVJ4PtWv8fNN01fh39p+wWolh1GwaNxEoKk3UYODj0JH41pfGctcfB3W2VfKMlmjBT/DllOKrftA/8kxl4/5iGn/+lcVMRr+PYfA2m6QmteME0q00/T5lmE90qoiP91frknp3OOKw/CkXg34h67H440W+t9V0q0g+x2yJCVjEysxdiCBuwGUDt1rm/wBtmA3H7PesRjOftNqePaZaj/YmiW1+BtrY5/e297P5g7jc24Z/AilfWxSTtc6Dwf8AF/wt4u+JesfDuzsLoT6aJF86WNfInMZw4Xnt7jnFeY+K/Dlv4P8AjFdaTaT+Vous25uUhPS2kYncRnsTn6ZFani39ozxVoHju+8J/wDCmNavbi3uDDDLDeOVuFz8si4gIwRg9eK8/wDib4z8SeIPi9oT+IfBs3hS6tLMBrSa9S5MsbvkNlQAOhGDzQ9jSjVdOSfQ7vwdZ2ekahqN7IscISPyobl3yin+6OffNSeKr6+bSbjUwIdT0swiIqkmGaRl2OVGOF555qn4h1CK4ex0gbMDUImuQRu3I44P6EVra5oOn6xrH9lw3H2K2s98ktvb8cHvgfj2rBtc3NI+joWnG8djifEfgd/+FN67a6LZSvdanZ7/AC1JY5Trx24Jrvv2NojD8EfDcZbJElzz/wBt5Ko/FsSR+ANN8MaNdyQXF9F5TyrnzI7ckbmOOQSOPxruvgfo1poHgvR9JsWLwQeZtYjBOXYn9TWkNbs8bH1lUcbdP8z0yiiitDzwooooAKKKKACiiigDztvpTLltttK46qpIqTdVXVZvKs23cbjtB7Z96+fow56kY+Z7E5NRZ8gftYXCyeKNKtVx+4sixHXBeRiP0xXkn26/vBFZwsECrtz0wPWvSPjhp2t658R9SurTS7qW3TZHEUjJXCqBx+Oa57wP4E1rVvEtrZ3Vjd2ls+TPIUK7U6dfqRX3dbCxlQXdHmXOdUxWpEas00hHLdea07XUtkeZp8PjjI7Vq/EX4d+JfA/nPNaq1p5xEVxuDMyk/KSO341xcNu9wpluJCwB+bB4ArwWrMFI3pNdt4z3mkPQCur8NeGV1XTY/EF7A11HvAeMHAhJ+6SO/JFZ/wAPfhu3ivU3ttN1K0tLkQ+ZbpPuxMf7uQDiuv0e61DwXqDeHfECSWU/mFJo35jI/hdSPw5/OtqPLGV5FNt6Gz4k+Gmj2Hw11nxLqOn+Ze3NzHHYMGwED7egHA714pqPh2+sfmRWZOwPUV9N6xf/ANtaNZeHVmAVLrz4yFOyRdgwB2yGDEj3GKZJ4Pt5Yc3VuHIU4+cAZ/GvIzPGuhXstj6DLMshicO3Le58rw3V1bvje8Z9GzWvaazqA5WbPtXsNx8ObK+vHhjigllYcRplmx9RwPxNcx4l+C+tWhMulEZXkxs/TJ6Cs6WaUpO0nYeIyKvDWm7nKx+JL1VAk5AqU+IvNj2sOKwdS0vxBpsrQ3NoxKkg456dadofh7xJrupWthp9iHnu32QqzqoJ9yTxXeq1Nq6Z5TwuIje8XoW7u/WY4zwayr+cbSka7nbgAdc9q9JtfgB8VH+9plhGO+6+i4/I1v8Aw8+CGv6PrM3iHxzbW9tp2lxPcLCs6SGZ1BI+6TwDzzS9tBK9zndOTPKvCDNHZhD95Tgj3rTbU20vWLDVI4w72dyk4XP3irA4/SsfSpdi7jxkk/nS6tIGiJzmtVrqO2lj3r4zftK6B8SPBP8Awh+n+G9Ss727vLZ1eWRWQbJVYjjk8A16z8K/H3/CK+HL2z1PSZ5biERTN5LjaVZcDBPUjbzXxn8FtLj1j4u6BaSAbPtBkbPooLf0r6v1e1ii0PUftOpRxWNu/wC7ZULumSvXHpnGPpTcvesYKHu3OV0rXtS8VfE3XNR0HTWjW61COdJZzj7OQRzkcZBWvXtR+NUnh1Hg8S+Grq9WNsJdafiRJR/eK/wn1rmUm0T/AIQq7vNJuH061urhEEhTaWZjgjHUgnrjtVqx0XTdF8Rro93qTXTalbF4IZM/vCoGTnpu/LimmRY5T4sfFfUPidov/CNaBaXGlaRdn/S3kP765QclAP4RwM45OMV2Hw++Iev+C/D1tpXifSJr/TIUVNPvIGBlMeOFdT/dHGawfG9j4U0d7C6mS/truBwqx20GWlUHecemMZJ9MiuvujbzaddahJ5s2mfZmuJJGAwY3XgJxnPX86dwsY3jn9oTdpxt/C2hXP2hnASeY/KCDnAC+vStSX49xjw+s994Hv8A+0fLDLbsy7C+OxPQfrWF8P7Dw2ulStaadfTXkko82OaNd0BAG0YHT5SD3JrX8VeGE1/WZorTURaTwWqt5RH+rb6449/wouFjlvFH7QFt4n8E3/hi+8NX2naxdW6xsVcGPdkH5c8kcVV+Lf7RfhvWtEfwzDoWoLO1xazCQyrtxHMkhHHshFdLf6Non9k2Vzq1qk7wxSK8sUYJ3DgkY6GvBj4e0HfJrFt51wrXMnkrKoBaJQcggd+DzRc2oUueXoei/HP44ab47+Hd54Yi8M6lYyXLQypLPKu1grhsDHPOK5P4X/FfU/hzLZC3t/tsEsYGpWo4UqPulD2dRx7965jU4rrQL+zlvNEh1rSryMS23mklkQ8/KQRg+xre0e78A6rduJEWwlMRjS1mBAUnuD3OfesZTs05I9Kng42cUz2bUf2rPCNppaaj/wAItrMkjplF2qPw39q+efG3xLvPiJ8Tn8TXOltpsK2awpDGxdhEpJDk92+Ynj0rSHkyWd5pVxYrf6dF8s0cWA4UfxqTxnmr3w7+HFprN5BqXh/U3nt4nkjZGALxxkfIGBxnrg4qlU7nBWwsoM0LXxLpkviazsdSkaF7izj23IPEy9s9gQRwe1df4n1h9NuX0VbWSDUtSZZYbxpS3+iBBvZiOM9RXD+NPhw+ny29hr0gMNoWS2uog2WVsFUxjOQfWmT3txbeHtV8O6w9uviC1sfI0zUJyfmtnb5o8Do+CcE07ps6KU50qTS2Z3vwX1qTWtPmuNV2tE8zQ2rMeSAcV7v8OlCabaoowFmlH/j7V8L6p49k0i20/SNKusrpcoYMgwJGH9OtfZ/wE1STWvAei6rKMPdeZIePV2q0cE9Xc9SoooqjMKKKKACiiigAooooA8231yPxS1k6Pp2jygMRc6tDbEA4yGV+P0rqkuYGHyupHrXFfFLTn1a+8LQRspht9VF7LnkYjQ4B/FhXjZfG+Jh6ns1X7jOBu9Au7m+kmOmzN8xI/wBNuBk57YOB+VegfB7Q/sEN/fXFuY522wqrTyS4GNx/1nTtQpYTSFtzEnjjvW/4JO2wvjhgTeHg/wC4tfX16r5LHkmL8VvDa+IfCWq2ZhSS4ltn8nI/jAO39cV8WeG9OxZ6hczKHjhljimiP9193P4EV+gt0A0JXoSK+ZdN+Hb2Pxk1Tw9c2Uk2geILGVfOC8RNnep+qsv615EtxpHnnh6+n8F6hYarDNKbUyZt3Qco6nO3J9iDX19b6N4P+MPgOCXVNNtxLcRArMABLC444Yc8elfO3w80iyl1HXfhf4kTY0kjQ28xHzRzLny5Vz0yMVr/AAV8SeIPAfjmTwbqdvcSxW0vlySDO3aSArY7ZyKFKxfI36ncfD3wjb+B/HM3gPVrj7c0lidUsr5wcDDMmwqTgYC9uu7mtiRrNfMW4KSoGILAA/lVD4961/ZHxj8IX0EbM4024WdB0eN2xg/iCax7fUMhY1QFM5VWPavAz7lXJFbn1/DtOcoSlJ6M6O0v7KI/8S+zWNB95woBNT3F0WEMOwK877hnrtHOayH1K2giE1yobB2x2kXVz2z7VW065lupNS1Wdty20TJH/dDEYwvsOlfONXPpHBdjl7rR4L46jcvEjKZM8rnAJq34A0K2h8VWEsUaL5NwzLgdK2PDNoZ7KbeSQ2Pl7Vp+DLTGvxvjjc5/U1tSqy5krhiqcY0anoz0YS4WvOf2htabSvhXq0kb7ZLkLapg4PznB/TNehPt6ZxXgX7WOoLKuh6CjnczvcuAeoA2jI/OvdoQcqiR8BN2iz54Zmt4VYrxim3DeZb7q2r/AE9nsxCqZPY4rMlt/JtCrfeHFe2eedn+ylp/2v4x28xxi1tJpeRnqNv/ALNXuniKG4bSPFaWksjxvZwXMtuqDcpLshKn3AGRXlf7G9qzePNYvdp2Radsz2y0i8foa9oWOC38R6pZqLmeW8hj+1qjjyivzKBjqB0z7/Ssk/30l5ILfu0T69JCfCEGt6fZJqei2sNrcw2UchSSNQPnOAP7vUHOec1q+M7y2u77wvJBpxurm8nElrO2Y2tk256ryeucHjj6Vn+A4dCtNPj0+OK20i5uBcQvBKx+cg7d6g87Tjge9X9C0/xEdStotdntPsdijIHK4VlboQe3HHsBitTEz/ifafavC9tZvI8+rCZ3tr2CbBiA5b5iO442479eK07Jmh+DFtNb2txc2K2QAtpH2yMvGMnHBB71m+MrXQLrwnP5tompiOcRz7nOePmXGO5xgdulbtqbhbi2t49LnhtpIY7YJ5g8tIimeVx1HSmJlD4TSWp8P6hp1rvg12G6LXs8su93YncD5mMsoU8DHStbQJ4bfxxq+kzWRt72SNZknaQuk6/xsARgZJHfnHasTwbZaJJLqGjf2Slo0BadJkJ6s2Crk/x5H0xXQ6udQ0tNK1DSbGG6SFDHJuOXCn0PpSe4IwtIEdpf6tHpnmDT4bwvcLdEbY8jkrnOAev415j4RPhTVPEK2FmkxDrLMtsw2xpGSTw2ePp7163PpkWqeFLq11CyNta3crmUDjO7q/tyeM14BeaRaX0a29pa3VtLpztblQcNgEldx/DNJt9DtwSXO9LlPxI114H+Id3perYksru3MumjeZUjRs4UBhwBzU1j8N7zxdFbajZeQEZykkoG3YByCB3/ADrDvLuz1zVE0rXWZr4MJLe7nfIQjjac/wAJA6V2OmeJrbwz4XOiw30cqTSsYSJVLRducdutJVHZK2p6Ps1rzP3f1OV1Dwj4n0mVYdMv/wB3dEhopTy2Opxzxx61e+HkPjLw34it49O0vPmy7XMN04WTbyWYfT2qpqms2qx77nUBKxj2NslDE56n+lN8U+LNGtNHgOl6lcCWSMRvEspBZP7rYqZRdu9yKkoSv5H0bbePLbWjBpFz4ea5vIreSa78xFkihZBkKCw+bP4Yr56TV/D3jufU21qY6bPcbpY5oZcPEFB+Xaeox2Fc3peqyGGJ47ma1guLgCZhISkQ7E+1enT2uoaL4avLq68NeGNY0iGIMuoKdrygjIABJ+b2oVO3qc0PZuLcnoc5oHwUsW8PDV3vH1iS6sWubGzD+UW5GGY9SB3FfXPwbWFfBuhJDaraKsIXyVHCEZBH55r541j4maFqPwtt7zStL09bqNktHtXIDLB3xjkD+tfQfwVvrfUvB+kX1pavawS7ykTDBA3MOfr1rSMnzWJxVCNOgpJHpVFFFanlhRRRQAUUUUAFFFFAHgHnDKpHK3uTVy6iWNIJGcyPhtnGfTP9KqT6eyPw4q2sWbOGOTBZlLg+xJGD+VceXU7115HoVpe5buU1cDJjQEHqc1ueBHL2moDJOLzOSMEjYvP6VhXg+SV4yQAcEVY+Ht2W1bWNPbcdvkzA9uQw/kBX0Fb4GcR2Mg3E45rM8to78TSKu3BA9RW95aonqT1rL1ILgcd68ySC+hwXj34X/wBteOtL8VWERaVUCShZNmGBBWTPfHp7V6A3hjRb3xRBqc8Cvdoqh3HG8KOM+vPNa9uzLYqFOMLVTTJcazHnkMSDQ0kylOVrdjzj9o7w5Nd3em+J7TLrp0ZtpkAztVjkN9M8V5rC915SFR0HpX0rp9gbz+07PUGWeG63I6dtp7V4TFZR2uq3mnN86WtxJCD6hWIH8q+bz2m1JVPkfacL11ODoPpqY2nR3uoagIY423tw0mOgrtfE8EWk+G49NtgMtjefU5q1pa29quYoQreorG8UzNLJGrEnc2ea+cc+Zn1EYOdRJ7It+FF22kgyCMHmo5NQbSLGTUkGWiz+OT/9ep/DSiOwk4zhWrK8ULu8F3J4DB4x/wCPCt8MuavFeaObM5uNCq/Izb/4h6hId0a7a8g8baxdeIvHrz3mSbeJYVHoPvfzNdvb26yFS2DXnMbeZ4v1NmHPnEfgOK+ypU4xldH5vKbaLLNtuNvUEfka5jxNIhU7VKHnPvXUX6+W5YelcR4lmaR9g4ycV0owk9D0v9nfWLnQtJ1K6t0B+0zqufUKP8Sa9ft/ETW9gjR2v2a5vpfOF5JyjNvBaMnsNucV5/4C0m303w3Y2Zy7bPMdvUtz/Wul1zxDdaDbaXCtvbTaXPLHHcQOmWc55Oe3UflWEUnNsqTagkd3qLTeJLqwi1Hw/EmnT3EkY1FH2TWxRvlxx3Ix71Jb6Nc3NhF4avL7UZ7JLl4/tBjwSpySrHPTng+1cZoPiDxJquheK2S+hmj0S6JC3EeN24E4G30IrutJvWlf7ZNvF4BFI2xyIzlMEAdgTn9K2vbQxNSJ5ND0i4t9D0SPUPsaZUvJkyEDqTjnH6VzEniK91TxV4a1azvBa6Zfq6PZSvtaR0yZcKeWJ4ArOt/FWt2ul+J9Ut2tIY9Ib7NMBCWJkJUhkBPTDdz1qbQtZn1I69d+ItP0+81DSLWG906eNWQRmQHqAQCeh+tCvcTO003xYdU0e41KLw6z2cchUsuRuUdzx1x1HaqVtZS6JbWuuaXq0ken3M4kezveSoYHKA9evSsHRvGnif8AtDUdIZdNkCWUd1BmMgbQ2GUkeoGeh5roPBevW/iFdS0yG1a38vymDNhgGJPQHPQimwRFq0VxqWoX2p3GpGTT7Bj5tlCPmbKghT6V5B8Q/Gj+GPF1vfXWjyWsTFHUMCRMvfd9BXuni2/h0SGXzoiz3U8cYeFQpYlSPn6ccdq+Y/jV4y1TWNOmtbiG1EMtlE5AT5lO45IbrnjH40WuVGo6bUl0On8R/D/w3q2h3Hiuz1TzXdRcMq4KAOcgAe1Ymp/CGGfw/p15pIuLq4vTyMbQg7sfxrzv4feItS02cWEU5e1m2l4nGVIB6V9T+HfE9vpHgyTVbuzaURHCLHxgbCyjGePespTcLXPcpSp16bkkeTXnwutfCvhK21C+UebLJiZtuVTdjaAe5rx3xvqVpealLFFZKsUVyUimA2koowcj3PNeiePfiDr3jg+Q1w9npVo262t0xu3Dozt3Pp2xXlcMjXphtrh2IaZ1dwBuJbvWsE38R5NerF+7A1vBmqTaLeJHLGsllcZG2QZDr3Xmu68ZaLcWej2mr+DLi9vvDF4wFxaOS7WM/wDdPt6GvOrS0+0WM1oznzbYko/bIrsfgp4uu9J8R2kcqC4srtxBeW7crKjcYpysYwk0wuILaz0DULi0jjt54FRmkRQyyRyHBB91YDn3NfX/AOyxHLH8JfDqzT+e5MzF85zmVzXj/wAftP0nTtEvk0jTYLe3uNMJlUg5AEikbeeK9f8A2VhGvwk8O+VkLmbGf+ur1MIpNs6q9RzoRR7RRRRWp54UUUUAFFFFABRRRQB//9k=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0" name="AutoShape 12" descr="data:image/jpg;base64,%20/9j/4AAQSkZJRgABAQEAYABgAAD/2wBDAAUDBAQEAwUEBAQFBQUGBwwIBwcHBw8LCwkMEQ8SEhEPERETFhwXExQaFRERGCEYGh0dHx8fExciJCIeJBweHx7/2wBDAQUFBQcGBw4ICA4eFBEUHh4eHh4eHh4eHh4eHh4eHh4eHh4eHh4eHh4eHh4eHh4eHh4eHh4eHh4eHh4eHh4eHh7/wAARCAHeAV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f+F+ktZMLa54D8jNeyafbiC2WMHIxxWFb6AqJHN92RfQVs6eZNrK38PSrpQcY6nO2WXpp6U5gc0zmtSQ59KjanNnNM5p2DQPwpPwpGoHWiw7g1MqT8ajNILjWGKaelPP1prd6BjaY3enNTT0p2E2MamE09qjbvRYLiNTDSt0pmDRYLkb9TUbdBUxph60guQMMim7am2imkGhDIHXmmEYNTN0ph61QEDDmmNU5HFRMDipAiYc1C9WJKrvVIVyNuTUdSNTG60xaETjFRMTzT3qJutAaEb9aY3SpD1pj9KA0Inr2X4Tf8i7p3+9J/wChNXjL17N8Jv8AkXdN/wB6T/0JqzqbF09z0KiiisDcKKKKACiiigAooooA88tuYdr4JFOChTwMVi6NPOxE0jDaw6VtKwYblrWEuZXOZg3Wo261IetRt1rVIQxutRmpGHGajOKYDTRS4HrQRxQAA8U09KWmk0rANakPSlamnpRYdxpFNNP4pjd6YDGqNu9SNUZoEMam09hTTikwGMDTdtSHFNNSBGRimkZp5xTTQURsvFRstTMOKibpTuwIWpj9Ke/WonbiizFcikqBzzT5DzULHNUkyWxrmoSxqR6hOcU7CuMZqjPWnEcU3FFguxjd6Y1TbeaRlGKRRXZa9l+FH/Ivad/vSf8AoTV4433q9k+FP/Iv6f8A70n/AKE1Z1fhNKe56BRRRWBsFFFFABRRRQAUUUUAeF+Fb2a+KRqPl712VvH5abdwY15f4S1VbOFvLb5iOa6XTtUuBMDuJEnvU4WfuJMxaudcw5qJxzUdpMZFHOTipX612IzI36Uw1I/SozTASkPSkbrTSeKNQA009KRm5ppbijUBaQ0m6kJ4zQAtMPejdUbNyaAFaoz3pS2aYe9ACMTTTnFLzSHp2oATJpKKcBxUsBhHpTSKl20bKQ0QHpVeSrkybRmqcvWqQMryE1A9Tyc0zbVmepXYGo2XirZjAFRSLxQUkU360xqsOnNMZaTZJAV4phAAqYrimN3pFIhNMYnFPbrUbd6EgZE9ex/Cj/kXtO/3pP8A0Jq8bevZPhT/AMi/p3+9J/6E1RVVol0viPQaKKK5zoCiiigAooooAKKKKAPmz4f+G7i3uv8AS23hh36V6HbaJFA/OAvbNctb38ttcFo1barda2JNaZoFmZx271cOSCsYM6AQRwfc9KQMrnaDmsaPU2vGWPIAI6ir9hGsEh3yAknjJrRSILTpxUDrzVpzkZ614r+1z4m1/wAKfDe01Dw7qc+nXUmoxxNLCcMUKOcZ9MgVbelwWrsevVFIRXhv7H3jHxJ4v8P69L4k1e41KW2uo1iaYglAU5ANeweK7maz8N6peWzbZ4LOWSNsZwwQkH86cXdXG1Z2LpIzTK+BH+L3xSWJZm8Y6qockcyYrW8BfF34jXnjjQrG88WahPbT6jBFLG75Dq0gBB/A1HtUU6TPuTJppavmD9qnx1418O/Eq30zw3r17Y2v9nRytFA+0bizAsfyFes/CrxfdeJ/gnB4gmnL6lDZzRXMmBnzowRu+p4NPmu7EcjSueiFs0wnrXyd+zb8R/G2v/Ek6brXiK+v7R7C5k8qd9wDqmVIHsRXnl58YPiUt7cIvi/U8eawCiTp83QelT7RWuV7J7H3lSGvg65+LHxJQhH8Z6qo27siX7x9vb/A19Ofsw+IdZ8S/Dqe/wBc1KXUrlNRliWeU5OwKhA+nJpxmm7ClTcVc9TPNJXB6vdXS/EKGFbqZY/PiXYHO0ggZGK7DxTqS6F4Y1PW5FDLYWklwVPfapOP0rtxWFeHjCTd+ZXPOwOOWLnUilbkdvUuqPY4pwX0r4i/t34t67omp/E6LxJfxWNheLFL5d2yCNmIwqRjjYNwBHv3r0Lxlq3xc8X+CdG8feF9WvNP0yPSC2pLa3hhHnxyOJH2DrkAGuH2h6ns33PqFF4p/lmvk34LS/F/xjrun63Y+JtYvNCtNQhjvRPqbgFRtZwUJO7g/rTfix8SvFmmfHe9Fj4m1G20ay1KCH7FHcMsUgUL5i7c4weQfrUuWg1DofWTp8pzWdcptY+lfPv7Rkfxa0bxFqnirSfEGo2XhSPydi29+yBQcL9wd9xrM+EB+K+rMvi+88Qapd+HPs92cz6gzZKxuFOw9w2PyzVKYOOh9FOADSV81fCn4j+JbP4X+NNf1bVrrVryyNuln9pkMgjeTeO/bODj2riBqnxYsfD1r8TG8RXz2VxdmNS12zbmBPDR9NhIIx7dKbqInk8z7Jfg1C5zXzd8dPiD4ifRPBOu6Jq19pX9o2LXE8NrO0as4YAggHkA5HNXvjf421vyPAOqaDrV9YQ6rbrNMlrcMiuxZQQ2Dzg5HNHOHIz6AbgVXY14T8evEXi7WPijZ/DnwrfSWJZIwxjmMXmyOu75mHO0DtU37PniTxQvi7WPAfie7mvJ7FXZJJZDI0bIwVlDHkqc5H0o59bCcHY9tc1GVJqdIiPvU4qKq5KTKUkbZzUbRt3FX2FROc07sLIz5E9K9i+FPHh/Tv8Aek/9CavJ2UGvWvhfxoen/wC8/wD6E1Z1PhNKa1O+ooorA2CiiigAooooAKKKKAPn+TWNKWO4ty6CQcg5rkrnXZOYYgWTd+VcV4rnvtL1NpLiTBk5XHoat+HNT+2qIVjLO5wWxXPWTkZJHo3hrWo0w8mWKngYrrTJPePHcxKyjuMVyvhfRYdyBnBfGcE13NvIy7I0jxjg8VrQjLaT0IZoQsxgQtwcc14J+3D/AMks07t/xNo//QHr3wkla8D/AG4P+SW6e7couqx7h9Y379q65fCKPxIwf2FQq+H/ABOEbI+2Rdf9w17t43Z18H600Zw4sJip99hrwz9h0EaF4o6D/TISBtKnHl9ce9e5+OP+RM1zP/QPn/8ARZqofCE/iPiz9m+3tL/4yeHoLqKK5Ty5WaOUb1H7tiOD/nmvtKLQ9EhkWWHRtOjdSGVltkBB9QcV+fPgPxRf+CvEVl4i0lYXvLcPsW4jLx4K7TkAg9/WvqT9m/4t+J/iN4o1PS9ct9MSC2sxPE9pA8ZLbwpzuZsjB9qinJbF1Ivc8z/a82r8X4pnjJC6Tb9Bk7d7hiB06HvW3+ytr4fQvGvheRtp+zPfwbht4KlXwvbHyn8awf2ypXj+L0Nv8uxtIgJUj753vgA44NcD8Mteu/BvjiC41PzYYJrWW1ut4OBHcREqT+JRvwqW7TKSvBHTfsep/wAXjtdzL81lcbR3J2f4Zr339pLw9o1v8HtfvINJsYZ1RGEscCqwO8c5Arwz9jxYJfjZYALsdLG5zg5DHZ/QGvpD9qWIL8DvEJx/yzj/APRi04fAyZ/Gj59/Y006z1HxzrUd/aW1ysWmDas0YcAmReee/NfW2n6daWUPkWVrDbRZ3bIUCLk98CvlP9hld3j/AF0c4/ssf+jVr7BWNRjpVQ2JqfEeW63Ef+FmQZBx9ph5x04Fega/o8GteH9Q0e54ivbaSBz6BlIz+tcFrmV+K0agn/j5gyPUcV2XxI1i88P/AA/13XNPWJruxsZZ4RKpZNyrkZAIyPxr2c1/h0f8KPnch/jYn/Gz4+8C38PgPxLrfwp+JNrP/wAI/qc6R3bI5QxOpHlzKR/CQFz7Y9K+mPFPh3RfCfwF1zRfD6SLpsOl3DQhpfMJD5Ynd3yTXhHjS8PxX/Z8u/iHrsWnQ+ItEv8A7OJLaPYJITt/dsCST97I+nHU16J8OtUvNX/ZBupr2Rnkh0u7tldjklIyyr+gArw4n00iv+xE5/4Vnqu7gDVWPT/pmtfO3i9ZNWvPFXjKPzGRdWKAlsj980hB/JRXuf7KOof2X8B/FmqFs/ZZriYZPdYARXgujzeIz8PdUtxo95ceHLi7Se9vEtHZY5UBCAygbV5ccH17VL2RS3Z9P/HHUf7U/Zb/ALSzua5srGRiP7xePP65pP2ftzfs0ox6i3vsfm9clqWoLqP7EyMsmTBHHbk5ycpcKK679nzH/DMwLNuH2a+z+b1S3Jex4B4BaSP4CePJk3BkvbDnH+0+a7DxBAX/AGPdGkVeTqnY5482SuT8DKyfs/8Aj8qwDfa9OLZHT5nrq9Zmgf8AY60NDIo/4mpyFbkESyHH6ip6FWOR+LcbH4bfDJI1Lu+mzgY7nzjiuXuNffUdE8KaHOWE+kXckY3DojyKwH4HNdl8Rcjwb8I9y8/ZG6jqPPFYXxg8P/8ACNfG2+so4ykEt8lzB6bJGDflkkfhSGemftL6JrHhvx9pXxL0cEqPKWV8ZEcycLu/2WXj86774PW3gjxLcz/ETRLaaDW7vdHqMbTkiKRsFht9DjIPpWZrPjnUNU+OM3wv1ey0yfw9dxmOQPE3mvmLcPm3Yzu6cVxfwCil8MfH3XvCNrOZrHbPExzwRGcofqOn4mrvqRuj6PkAxVdsCrzx1Wlhq1qRYqvznFQNlc5FaCQ4FRyw5ppoTiZzyAD0r1r4WndoWnn/AGn/APQmrym4t+uBXq/wtUpoWnqeu5//AEJqmpsOnud9RRRWBuFFFFABRRRQAUUUUAfF2q6Pe3hSfVTu2r8oIrK0a4XT7piE2APgV6jqKw6lLJp8yFHAyjeteb+ItKura/MMqEIG+Ugda5KspJilC2x6l8Po5r6T7Q0px1FejAwQRgPjca8b8D6w2m2ygsQoHTNdU2uf2rcxRwsQcc4NbYatBKy3MWjt4p0mYqmOK8L/AG2YTJ8LtPRQN51eLaSQAPkfrmvYfD9jdRzl3bKHpXkn7cUZPwr05RgFtWjHP+4/A967Obmi7iiveRzX7CasfD3ifdk/6bFnJ77K958cw/8AFFa5yR/xLp+R/wBczXyv+zX8TvCvwysdctvEkd4Zb+aGWBrSIyKUCkYz9f5171pvxT8JfEbwn4tsfDpvxcWOkSyyrc25j+VkYDGfpTjJctglF81z5E/Z00HSfFHxZ0PR9YsVvbORJTNDIxKsAhI6cjkCvt7wT8O/CHhC9nu/DmhW2nTTx+XI8ecsuc45PqK+FvgH4q0zwR8TtK8Taus7afaiRZjCmW+ZCBx9TX1hpn7Tvwzv9StbKGPV1kuJliUta8AscDPPvUQaSNJptnhv7bjLH8Z4Ub7v9iwds875MfTp2rD/AGkfDp0u18D+IIFZYdX8N2YfHTzY4lB57nBWtz9u2Qf8LmtkCj/kDQc49Xkr0746eGl1z9lLwvq0an7RolhYXQKjLCNokST9CG/4DSau2NaJHk37G8zt8cLJZBnfp1wBk9PlHb8K+lf2pVz8CfEmMnEUf/oxa+av2PcD47WXlsfJFndKpzwfkzxX0t+1G3/FiPEuOP3Kf+jFpx+Fky+I8C/YULt8QNe3Y/5BI7Dn96tfXrA9q+Qv2Dct4+18f9Qsf+jVr6/lG3OaunsTU3PLNdZh8VoMsMfaoBjHXgd69N1OxttS0250+8jEttcxNDKh/iRhgivMdbY/8LUiJ5H2mD+lepiVcYr2s1X7uh/hR81kL/e4n/Gz5Q1L9lTW01ia303xZbJoksob97G3mKueMqDhiPXI/CveIfAllp/wom8A6PN5EB097VJ5FySzA5dgOpJJJqTUfih8PrHXG0W78W6XFfK/ltGZfuv/AHSegNa/iDxHoPh+0hu9a1ezsLeZtsUs0m1XOM4B78c14lkj6VybPL/A/wAHtU8N/B3xF4HGvW73eruxW6WA7I1ZVBG3OTwD371a8M/CWTR/gfqfw8m1WGe4vvOY3YgIVWYgqducnG0d67Gw+IngXUb6GxsfFelXN1M4SKKObLOx6ACtnWdSsNKsJtQ1O6is7OEAyzSthUGccn6mnyoHJnkOmfB3UrX4G6j8OZNetpJrm586K5FuQqDerEFc8/dPfvXXfDbwNceE/hUvg2a+iuZhFcIZ1jwuZCx6Z7Zqz/wsz4ehC48Y6Pt9fPqe4+IPgm3tbO6uPFGmRwXpYW0jTcSlTg7fXBOKVkguzgfhh8EV8OeDvE3hnX9Ui1K21wRqWhiMZj2hsEZJ5yQR9K89t/2XtYGrC3uvFVu2jiXduSJvNK+y52hiOM819F654v8AC+iXlrZaxrtlY3N2AbeKaTDSgnAI/Hiodc8aeEtEvzY6v4i06xugocwzS7WCnocUuVD5pHnnxX+DkniqbwrHouoW+nWWgxCFYpIyxKBlIwQfRaT41/CCXx54m0jXLHUoLGazUR3HmRFvMUNuXGCORyK9J8P+KPDfiCSaPQ9bstReEBpFt5NxQHoTWm/SjlQczPGPjd8GT421mDxDouqrpurRxrHJvUlJQv3Tkcqw9ee1WPgd8IY/AFxdatqWoLqOr3KeXvRMJEmckDPJJPU16w3JptTYFJkbLzUTrzVh6hemMhIprdKe1QyNxQAx1GOlemfDn/kE2P8AvP8A+hGvL3fivT/hv/yCLD/ef/0JqJrQqLVzuqKKKyLCiiigAooooAKKKKAPlqXVCJ1uZY8MvUVc1eS38Q6SZLcL58Y6d6Z4lhih1CBoo8qy8jtUVhbNaytdxxsq5BKmsZLmRry3RzF0Hs4F8xDwfmGMV1fgO7sJLpAjAuTjg1H4vsf7Q0V57RDv6kCuZ+FElxHryxT27AhsZYVzxo8tRSOeasfQmm20o8tgx24rkfj/APDe4+Jng+10O11OLTZbe+S6EksZZW2qwxxz3r0XTAPsqcdVGKnkSvUWxkj5IvP2U/EN1hZ/G2nFVjCAJaMowO2K774Q/A/UvBg8TtqXiS31CTWtMFgjRQFfLADDcc9eo/KvdCvNMxT5UVzM+PG/Y71rbtXxrp+3jg271Z0L9knV9O1yx1CTxhYOlrcxzFRbPkhWBxz9K+uH9qYRxS5UHOzwH4//AADvvib42g8RWviK209UsktWhlgZvuljkEeu79K9WsvC9uPh1B4MvnFxbrpK6bK+3G9REIycdvWulYc9KB1p2RPM9j59+B37O958O/iDH4ouvElvfxxQSxLDHAysd4xkk8DAr1X4teEH8bfD7VfC8N2lnJeoqrM6lgpDA8gfSutNITQkh31ueHfs7/A28+FviHUtVvdcttR+2Wgt1SGJl2/OGySfpXs08Ic1YYmoz1prQTdzxzxIpX4sxRZx/pMOBjnHFdP8Vru80n4beIr+wkMV1Bp0zRP/AHW2nB/Cuc8TA/8AC4oG/wCnmDr+FdB8dVDfCDxYMgf8Subtn+GvbzZ/u6H+FHzWQL99iv8AGz470P4b6dqXwK8R+PLq9uf7U06+8mNAwMbKNmd3ck7zzmtrxxq93qH7MXgia+Y3UtvqtxbI7nJ2oHC/kMD8K3PAnzfsfeMvMY/8hFs9+0Vct4oRW/Zk8KLldv8Abt2Qe3R68C2h9V1PXPhP8BPDdrH4a8aLq2ovd+VBfCEqoTeVDY9cZNev+PvDVn4w8JX/AIbvp5YIL1FV5I8FlwwbjPuK8g/Zrb4vtqdhH4qW5HhQaYPse9bcLjavl4KfP931/GvfJI2961jaxnK9z4kvPhppdl8dofhtHf3LWEsqZumVRIP3Rfp0/wD11q/tH+E7PwVF4H8PWFzLcW8H2hlklADEtKrHgfWt/Xww/bUsixH+tjxx28g039tjP9s+FXjz5nlT7cDnO5MVk1oyrttEH7Uw/wCLneBMcn7JAPf/AF1Hxq8Paf4o/aNtdCuWkg+3C2hlmXBKr5RPyj16da858W3Hj678ceG3+IHnrdq0C2nnRRofJ80YxsAzznrzXd/Hf+3h+0Wg8LI7a0Y7UWewqDv8v1b5emfvUr3KS2PbfhN8J9G+HF9f3Wl6heXb3sSxuJwAAFOeMfWvQGWuM+Cy+Ol8JTf8LBWQar9rfyxIYifKwNvMXy9c+9dozVotjN7jSoxUTtTnc1XdqLIQjtUMkhokbiq0j+9NRByHO9QM3Wmu9Rs1Uo2FzXB2Oa9U+Gf/ACBrD/ef/wBCavK+o7V6r8NP+QNYf7z/APoTVFXYunud3RRRWBsFFFFABRRRQAUUUUAfOk+yYRyyIG2n0rXVrN7VNyqFx6VmWW2W2aMjDCsjUdQ+zqYV3fKa55XudcdjpQtssLLGAUPUdqg8P2+nrflo4FWXPULWXpFy0sG5WP0NWbbVYLG+W4eNuDzx1q4SMp07nsmkgfYoiV/hqxKtYvh7xFYahZR+U21sAYNbbMCePSumOpyO6djj/id468PfDvw1Jr3iO5aOAN5cMUYzJPIeiIO59fQV4JJ+1mLfUcX3gO5j088qy3Y8zHHPTGcEcVy//BQjVLpvGnhvSGP+iRac86qenmPIQW+uEArI8X/BvQ9M/Zk0/wCIUerX/wDbLwwXEweTMLiWQLsC9QRu655ptu+g+VdT7B8F+JNJ8X+G7PxBoVz9osrtNyHGGU9CrDswPBFeK/FT9pvQfC2tz6P4f0eTXZrSRo7m5MvlwKy/eVT/ABkdMiuJ/ZQ8SXNh8JviULUzRwabbC6tQzZKSPFIC3HfKKePSvNPgP4L0j4keOtM8M6tPcpYx2ct9etBIA00nYAnO08jP06Ucz0sJRWtz6P+DX7Rnh/x9rsXh3UNNk0TVbjP2YNKHinOM7Qf4Wx0B616T8SPHPh/4f8AhqTXfEN0Y4QdkUSDMk8nZVHf39BXwT8UvDkfw1+Meo6VolxO66VdwzWUzn50yqyLuPtnGfavT/26tZurvxF4Xsif9E/sw3KoegeRuW+uABT53Z3DlV1Y7KT9rCO31FRe+BrmOwcbldboGTHbtj8K988H+JdJ8W+HbTX9DuPtFldLlCRhlPQqw7MDwRXyH4m+Eujab+zZYePo9Xvxq7RQXEoeTMLLJIF2BOxGetUPhf4s1vSP2fviFHot1PZG2uLN4HDZZPOJWTB7EhR0oTaeoNJrQ+jfix8dvCfgDU49KaKbWtR+9cW9nKo+zr6sSCM/7PWvSdMv4dT0mz1KFWWK6gSdA3UBlDAH86/MaEXsF1LPfC7SaWEyF3zvcN0b5uSDX6N/D+Zm8AeHuCCdLtv/AEUtVT95k1Fyo4vxKf8Ai7EZOTm4t8DPB963vjNbXGofCzxRZ20TSzSaZMERerHaeBXPeIpP+LoRAL/y82+5sfpXpTYOQRkehr3MzjenR/wnzGRytWxP+Nnw74R8feH9N/Z38R+DLp5/7Xvb4SW8YTKlDs5LdsbTU/ji0uLH9l7wY9xE0RuNXuZ4ww/gYPtP4jmvo/UvgZ8M7/XH1ebw/iZ38x4o5isLtnJyvv7V0ni/wL4X8V6RaaRrelxz2Vkwa3hQlFjIXaMY7Y4rw/ZyPp/aol+FrKPht4ZBIJ/sm2/9FLXRvjFUtLsbbTbC20+zjEVtbRLFDGDwqKMAfkKtMe1VaxF7nyv4lVf+G2bFdo/1kf5+Qab+2iNvibwep6bZf/Q0r6AufAPhW48cR+NJdNzrceNtxvPZSvTp0NReOPh/4U8ZXNpc+ItN+1TWYIgYSFSoJBI49wKhwdmXzK6Pnn9qhh/ws7wMvORaQHr286oPivrlp4c/aptNc1UutlZC2lkMab2CeTjgdzk19DeLfh/4T8TapYalrOm/aLqwVUt38wjaqtuA4681m+L/AIX+CPFOsPq+t6P9pvHRUaQSsuQowOB7UODBVEkP8AfFPwl48v7my8Oz3sk1tEJZBPb+WNpOODk8110jYrlPBfw/8J+Dbu4vPDum/ZJrhBHIxkLZUHOOa6dzxVpPqQ5roMkao2bihyahkenykuZHI1V5KlaonGauxDZC9QtwasOtN8sEUiiAO2a9b+Gf/IFsP95//Qmryoxgc16r8M+NGsP95/8A0Jqyq7GtLc7yiiiuc6AooooAKKKKACiiigD5utJHhum38KaJrGGd3lwpBqOUyTOflwvY0sjS28J+UsKx3OlkF1A8Npm14PtUFtN5sBSZMOO9Vo7yfe5VSR6UltOj3Ad/lH8VJIb1NjT7v7HJG0eRg5PNereGtetby1SNn2yAc5NeMy3EILbJAR2otL+QXKGOYK+eOa1hNxMZ0+Y9C+KHwf8AA/xG1O21PxPY3Nxc20PkxvFctGNmScYHHUmvD/2y9c0fwr4G8OfC3Rz5duuyeeEMXaO3iB8tTkg5Z+eoPye9ex2/xCj0WzkbWMLbwRmSSTPRVGSf0r4uu21b47/tAo22SNNavAI8/wDLC0T/AOJRT+NbOSexhyOO57j8D/Dtxpv7K/jHxDdW5iuNdtLieNMk4gSPZH156729wRXGfscXRf4s2lqvlBE0aZ1VVAdchMb2xlu+OeAa+ovidY2ui/BXX7CxgRLWy0WSKGLHAVUwBj8Oa+VP2MjE3xrCw5bZpE65aNUY4284A/qapqzRCd0zlf2tGb/hfPiOMEgM1s2BnBxCnX3r6w8W/CfwZ8QbbR9Q8TWNxPc21hHCjRXDJhcA4wOOtfJ/7WG3/hfPidGjYNvttpJ9II/05r7otbi10vwlDqOoSCG2tNPWad26KqxgsfyFOFru4p3srHzZ+15rOk+F/BPh74Y6SfKt/lmmiDbmjt4v9WpJIOWbnrn5a6X9kjwjEPhbc6rq+mwSrr10Jhbzx+Ynkx/LHw2c87mB9xXztenVPjd8eV2xyRx6xeAREj/UWid/wQfnX3/pWm2ulaXa6bYxCK1tIVhhQD7qqMCiOsrhLSNj4r/bEMcHxfuV3hZTpFusakcFcvkenTtX1p8Olz8PvDp+bnS7b73X/VLXyV+2bt/4XTc53sw0iBQqjOc7+tfXfw9O74feHW7nS7Y/+QlpxfvMJ/CjgvEuz/ha1uu1iRcQHPGBXo1/cW9lZz3l1IsNvBG0krt0VQMkn8K878SY/wCFrwjJz9pt+M8VtfHksvwc8WMrFT/Zc3I/3a9vM3anR/wnzGRq9bE/42eMaj+1dpUOutBY+E7m50tZNv2lrsJK65+8I9pH4Fvyrv8A4h/GfRvC/hHQfE9np1xq9nrZPkCOQRso255yDz2xXh3w98LR67+y14oex0YX2sDVF8lkiDTbU8vAB64ALce5rN+Jek6ppH7OvgbT9Xsp7W7j1C8JimXDKCWI/TmvE55JH0/s43PZfh7+0d4Z8T+J7bQrzSbzSJbtxFBNJIskZkPRWIwRk8Dg81qfG744aT8OdVj0WDS31fVSgkliE3lRwqem5sE5PoB+NeM/tL6fpmlan8PrjSbW1tbyTT43k8hArMQU2E479cVtwWtnf/tnlb2Jbk/aGLRygMvFrlePY0nKQ1GO56x8F/jFovxItbuP7IdJ1KzTzJrWSUODH/fVsDIHfgY4rz7xH+1FpNl4jlstM8NT6hp0UhRrs3YjZwDgsibTkemSM+1cr8PLAr+0f4z0vS4xbCa01GGJIxhQSBgAfWsL4IWen614R8Y/Di4tbOHxJqADae91hd0kfBj3YJBBGR9TS5mHLHc+i/FHxT8NaN8OLbxx5kl1Z3iqLSFMCSVz/B7EYOfTFcP8M/2gtN8XeJodC1LRH0iW6bZbSi581GbsrfKu0nt15rzv4w+BvEPhT4C+GdP1URNJp+pT/aPIcuiiUkoc4H0/Gugfwi3xIufA/jHwTFpcFtpccEOpRGTy5InjdSVwBzwDj1zVc0r6E8sbH0Y3pUTscVOV61C61tY5yF85qF6ncVE3Q1QEJ6UxqlPSmMPwoAiPWgninFeaieoexYhfivVfhp/yBrD/AHn/APQmrxzVro2do020sAOgr1f4NXgvvCml3QUqHaTg+zsKxq2tY1pbno9FFFYHQFFFFABRRRQAUUUUAfN9vcL53lTYA9aneSFQys28GsO5s76SdP3gC+uetaEMaQuscuS2OawTOqxDdJFEjSxrwe1ZklobgFkyhxyK3bkQSRFejDkCsbUL5IcYYA/TrRcCP+z1WEF3YsarSWeWSQNt2mp49Qg4eVhtqnf6jGsuITvBPSi4WOM/aS1prTwLb6PaSE3Wqy+XIR/DCvLfmcD6ZqL9j6xXQkvPGFxFuefNlalwMpGpzIR9WAH/AAH3rjP2hLfVb7xTpUkFnevbpZEB4Y2KhizZGQDyRx+NecGDxRabrawi8QQwgny4181QM9flA9a1jsYS31P0H+JGvabq/wAI/FMSTr5raTcYUHqdhNfMX7E/9nn4z2627TZOj3AImxkt8hOMduv+RVr9mvT9fufC3iCHXl1NYppViAvA43IyEMBu9iOleM+JdD8YfDTxUZrV7+wa3lY2eoW+5VdD0ww46dV/Or522Q4WWh2n7WMyf8L88VxrkqptgSqglXEKd/TkZr3n9rnxJc6R8HtK8M2bOLvW1iinI6rbooL5/wB44HuM188/Av4c+LPit8Qbe81OO+n0kXS3Wq6hchirgHJUMfvO2McdM57V6t+27pWsXvxI8PfZdN1Seyh0wqHtYXZAxdjtyqkZOAMe9UnoyGtjU/Ye8HR2+l6n44uwTJOxsNP8wAFIkOZCPTLYH/AfevpZiD0IP0Nfm5NaeOtNZrTS7XxdaW4kby4VM6hAeT8qgc5zX1B+xKvij/hGfER8SjWM/bYvIOoeZnGw7tu/8M49quEuhM49TyD9s+aKH413IkRsvpFuFYHGDlufevr/AOH3PgLw+Qu0f2ZbYHp+6Wvkv9tDw/r198ZRdafo2oXUEmmwqskFuzhiN2R8oPqK+uPAEMlv4E0CCaJ4ZI9Mt1eNwQyERqCCD0Ipx+Jil8KPPvEzf8XagUr/AMvNua2v2gBj4L+LTkf8gyX+VYvii3nPxdtpPJlMZngbdsOMcd67X4i6FJ4l8Ca3oMLhJL+xlgjY9AxXj9a9rNGnSo2/lPmciUlWxPMvts+fP2Z/FVr4J/Z713xRfWtxcwWmrNvihIDsWWJeM8d6yP2lPGmn+Ovhb4O8T2dnPbW1xf3IEU7AupRSvJHHUZryxfEHjLw74L1f4RT6DIj398skkbQP9oDgqCqD+IEquCP613/xf8F694e/Z98B6HNptzLfx3M81xFFGXMLSAttO3uM4+orw+a8bH0/Kua5h/C3wbbL8fdJ8NeLbyS6MEaXMB3krK3lrLGnzchcHke1dpphjP7bs4Tg+fJuGP8Ap1pvxi07U/DvxP8Ah540sNPvJENlai6EUDMUMeFYNgcEo5GD6VX+OVn4q+HXx2T4l6bpbX1hckSxOUJjDGLy2jcj7pxyM09EG4vw+v7fTf2o/FWoXp8i2tkvppZAM4VdpJ/LNZvxm0fQ9dt5/i98NL6QxW10q6kEjMbRTcETKD06jd+frWp8AvCXiLxr4n8VeNNbs5LC21OzubeJmjKLJLP12Z5KqB19689t9W8deBPDPiH4XTeHJWOqTFSzQOz9ApMeOHDADBovoFtT3e2+J3gvxD8IdMfx9OIhrMclpPGsZbdLGQGYY+71VgfevLvC/wDa3wU+NNtos1y0+iaqyLu6LNC5wkmP76nr+NWPGPwl8TWfwA8PyJYzTapYXU15dWca7pI45sfwjkldq5HuayLa98YfGb4geGkutF+yQaQI0uJ0iYIiKwZ2Zj0J2gBaG3p3JjFa22Pr7AFRNyOOaRZPPZliOVxgGsmyluYdXktXbcp6H0rZyMLGk/Womqd1OajYCquSQFeKYelTFajmX9230p3GkczfeK9OttUXT2kBkY4rcA3KCOh5BrxrUo/+Kue4cE7ZOK7u48Z2NjJHayff2DtXnUcbzOSnsijormBJUMcgyvpXqPwkt0tfDmnQR8KryY/F2rxiw8QQ3atJztx6V7R8JpfO8O6dIOhaT/0Jq6KkoyimjWluehUUUVidAUUUUAFFFFABRUN1DJNs8u4kh2tk7QPmGCMHP5/hRQB81xzyNtQocgdajvbuTyPMSMl1OKv3Vxkp5UYyx5IqLVYbiGJGVVJPNc51mHNeahcyCKOEqG71myeH9UuHbzpSBu+XnpXYw3Ucar5iqHIqwt/DMnlOB5gNVZE3ZzEXhsR26idyx49TV4aRZptdIhketbxl8uBiVyuOKofao5FLYC4pMaK1tCfmiZcR9gKesCxSebGQcc4qaGeKaNmZwpB4qrJfR29w44JYdKVxly112GVmt5k6VW1UF7bzbOQhs8c1l6okccS3UOSzHkCoFXUJVPk8LjpQJq5vaJr+uWK/8fTMOmM1614K1SHUNKhikleSZF5Mhyx+prwHTYLoTO80jrg9DXSaXqF1ZziezlI29s1pGbM5Uj3Se2A+6B+VVWt254rlvDXj6G7QW98Akg4yTXXw3ltcRBopFYEZ610Rmc0oW3KboBwaj2cVKZElY7TVe4uPJTO3IrRSMjJ1Kwjm1iCbbyoGa0njABqpFdeddvIyEBBVuKUTRbwKFoJorsgz0FMlT5fWrDdaguW2ox9qpE2KFgs2ZDKcjPFWn6etJb5MO71psh7nkU1sDI2x6VBIo9BSw3UM0rRq/wAw6int1ppp7CK0hWNdzEBfWsvX3ZtKkNqwy3AIq1r1lJeWZhifYT3rK0axubHFvcSGRfepbewix4etpLfTYxMcyHkmobSLdqMsp5xWw5VfkLAHHArmtUurmwD3MMe9M8inpFAbbLg1Cy+tZ2g6/b6qzIq7HXqDU898mXRCCQcUKSaugsSPtXqRUe5HB7ioZ4tsLTXEmEVcnmuOHja1aWe1t4iWUlc1MqkY7hYzPGmkx2l01+pUpuya53QtKHiPxD5zMBEoxg966XxDFNeaO8kpZc84Ncf4Vklurh4bG48qWI9M9a8upTj7TRaMdtD1a30OysbZgi5wter/AAYlSbwrprxjC+ZKB+DsK8J0nX7qO3ubPUMmRRhSa93+DCqvhLStowC0hx9Xau1yTS5TSktT0iiiooYnSaZ2md1cgqp6Jx0FSdBLRRRQAUUUUAFFFFAHzgulXUVqI45Czr3xU/lzi0VrrJYDjNaNncRsNwcNxUc19bPcG3kKc9BnmuZHWchMhuJZGViGz8oqa106aPE0sjb/AH4ro3sreEsVAO7kGqt7LDLD5MZGR1q76BYyk1FomaOX5gDx3FQP885kLbUbtW3b2lr5ILLlsdarTW9oz8ff+tJSCxSGmKzBlmO361M2m2szrIHO5eD71V1VpISgt5Pl7gVTN3dW0qcHa/XIpAa0sUMcm1V3AVcspIgTuwuegrEutQaBtygEH9Kqatfy/u54ASMcjFFgOkuYbeZWxjNYeqO9nH5kP3e5qJ9Sf7Is6fxcMKrNqUd1Ebfbls5xinYCpHqQbfJI2GHI5rU0PxdeW9wvl3B2jgpk1jzaXK1ysqxtt7itKy0JHk8wIynHSnfsTKN0em6D4qtb4JEsojlz82WrqlnhuogEYPzzg5rxCDTJLeYyfMGB45rpvD2r3OnzorZaMnvWsahzTo21R6Tvhh8zcAOMU21kiaH93wM1XtLu0vbZm3pvI6ZqOSC4EAMXyqOa6LnM0y+wAUseg61xH9sXV3ql4oOLeE4HPWuiOpj+y592C6A15et5eT2MzWEbPI8x3bR71z1qvLZIVztLO71e5UtFERGvpW60rLYiSVcP6Vl+FJbiO2P2xdpCA4Ix2p97qdjKGjmuEQD3rSM1GN2yDIgiki1gXCkgSN0/GuivWZIiV61zenaiLzVglswZIzgYFdFNLujAYc7qujJNOzAItzRKX6ms7VbtLMvM4yEHA9a1C8asIywDdhXP6pcwSaobaVQyjlq0k0luFrnN2PiFr7xCfORoox93riupt2gkt2V1DKx71lJc6LcSycJGyHC84qp4lvobOyVVkVMDPXrWMZKKbbGVdV0mTT9R+1WmY45OuOlVr2O40+BZQ5keRwfrWDdeJdQvWjjjG+BepxXYaStvqQiZZfM2ryPesYzVRtR0EZN3b65rMnlOWht2HOAcGn2PhOx0qdDtLlz8xI711dlN+8aGUKuPu9qraq6rOrSOFRTkkmuiMIgY/jz7PaeG5mEQztwuK434UeEPKR9WmLB5G3BSKi8X+MFvNfbTI9kkCkcgZFdtoepxwaZEu1AigVlzQlUv2K+yUvGOmWywtcINjjknPWvWvgHdfbPA2kT+rzL+UjD+leT+J3TVLMrbyDBHODXsHwSs47DwdpNrH91TJ+ZdiaJpc91sa0tz0uiiikbBRRRQAUUUUAFFFFAHy6I7+1tzHCWZvUVA2h6uz/2izNuAyBmu8vILaB8xlCDzUM2tWNtGqyYyBzxXKdhwc2saxbQ+XNbyM/Y4qnDquoM5ItXDd+K9IiuNOvYGk8pCR0yKW1hsZGP7mMe+KdxWOTh1F308K8ZWSmCzvLiZZl3KMc10WpW1vCd6qjHORgU6yniuo9qgKQeaLhY57+x7ppN3JGemaW+06a4UwiPDAYBrsGtSkIKspzVbzYFJ34GO570wscnpnha6XD3BLj0zW3aaHburI8YHoDVuK8UtIq3AZWI2LjG0Y5571nXeuW8FwEaX5gaACfw/DHG4WIEelUbbS7SBxMYkD9OlbH9u2cg2+Zgn9aJPJmVWXA3Dg0XAqrDBsOVAAqnc3US/LDjIqvfXktrNJDt38cYrMtb5JbgrJGynNAibUtQeJRgnJNOGphViTcPMYEqPXFUr1PNdlUZ9OKiTT7h5VeNj8o4HpVLYVi/ba1qi3bCEuvfFd/ofiZptMMN6SJAMZIrzCG31Jb0ZUhfXNdBEs0EX7z5s01OxnKkpHS6jqdrDYztCwLOpBFc94ImaEMu0bjIWxiiJkkjZWAJPaucvNVk0TWImZXaNj0FcmIqyhOMrHHVpOJ3GteKIIUkhaTE5+XgYqlNoq3+ki788o/oWxmqaR6bc20mqzR/OeQCOaFNxfrG0bmKJT93PWqV5tylqZWNzwtZ2NnGtwZ1SUcYz1rWmvo1nSORgpJyMnrXC3Wl3MOogPM4jbDDk4rZ8lPPS4vJW8tEwK6aM+WPLawWH+J/FFnpupRsJldyMcVV0V5NT1CS8ZlCMM8+lcRrOh3MniNLwu0lsXyPpXoFxpTr4fS6sWKAJgjp2pxlKbdxpGHdvpMuoSxW7gTIeQKfYaZHrgK3TZ28DJrA0vQrixuX1qZ98bP8AMM1NqurS2jOLBjlh0Brmc+V3lsDR0dr4Yis9T8iDy5IGXkDmq+gpHpGq3EW7apY456Vy/hXWtZh1CSS4keRG9+lLq91dXJmkgLBgeTWsa0bc0UKx23iezuJrX7TZXKiReeGrl9Wvb640tbK4DCY9W9qs6FeRTaYIXvMz+mfStd5LaCCOW6iDkD061upKfvXsFjjdP0bQ7S0aXZ5l23Unk5qTTI7ppbiJmPl7eB6VXvL59T1NzptoURW54xV2K+gtrlY92ZT94VzSeumwyF7lrWIpyDXv3wOma48G6VK/UvL/AOhtXzt4mAkIMU6iQ/wg175+zo0jfDzRzI25hLOCfpK9FKo3PlNae561RRRXUbBRRRQAUUUUAFFFFAHzkdL1S3QSvMZEB5GTVbWNPWW23s2wyDpXb20ltMhDMNp7Vk67psNyfkmCqlc6Ouxx2lQ6grNHasXQccZq3EdUt0bejYz711vh6KztYAI5laQ9RkU3Vr2O3bLKpHoTUgjnFvJTtXy2ZiOc1Jo0N3ulYxEEnirFxqVmGDZRCOfvCtvTNRsLiy8yJ1LDrzQBj3D6lHECUbHpzVT7PcXyhWBQ9K3L/U7aKINMyqCe5rJm1ALcK0UkZQnjmmFiNtCnt0Ox93FYMvhG4uXeVmYsD3Brp5fEKq5tWeMOOcE9qr3XieG3jMwaMqv3uaA0MEeHZxBt3sGB9Ku29lqZiWM7gB0PNQzeOtJmbdHMob0zWlp/iqylt8NKoz3JoAgTRboSmW4kBHbNI9pbxt8yrnvxWhPr2mvCEa5i3Hp81ZupXtmqglweOoNMCVILVmLqAcelTCW0twGZAAfpXOR6n++HlMVjUFjwMN6Cp7jUI5rEs6kNnjFFmGhvyyWzpvXAGPSqKBn3+Wd4rBs9cjljMLQurA4570618RW9lcvBIuPrTaAuwTMtww9DyKra7Zx3QWVioZeQTWdeai95KZtNXPPKipftF5IFjlhbp6UiZalqC5mktfsxwdowKl09r2O2m80gFeV5pLK1lZm2KRkdxUiwXcTsknIbipcE3c550k9ixrXiCePSIHFuWbHJ/wAKmGs2GqeHURXzcccf41neIRPJpXlRRgBUPauL8Cw38dxdvt4RWPPY1E6klJJdTlkmtz1CwkuLW2Vrm2HkqB8x7VH4p8WeRpH2O0i4cYyDXCW/ijWdTt20uZCiGTAYZ6Ve8VBbfTLeFpBuVRv55xWf1h25YCsSSX6nwxtguQzFvnGelcl4uTU7IW9zbJIysOcZFV9aubaOCKPTTl2Yb/St211u5mddN+yrI5j+UkZp259GFjO8Oa1qlmoSezcpL90noK3dWvgukvtIW5cY2g81n22pTtINPvbcRNCxwSKzri4jgvrm7uGwEU7VJ68VTkoqwWLvhXT5rLUYNQuZi0TnDAnpWj4q8XWtnqSLvV4F6DdXF6D4gmvPPiYYizxzWPr1nJdTq3mErupOq1FJAeuQ6nDHp7X1nH8si52LXm8k19qniPI3woScnmtfwNNeabqMcEp863ZcHPSuq8TWEEdgb6EAbvSk3zWKaR53JDLZay0k80kyn5VPavrP9niE2/w+0aM8nfM35yOa+VBqcaSmK4VCAcgmvq/9n66S88BaPOn3S0oH4SMK0or942VT3PVKKKK7DYKKKKACiiigAooooA+atEstehwLxiOuKrfZPETX88ZyYmb5fpXSWd/utVFwQM/xVPb3kPmlPMVnx61x3Z2WOWTS9Xt3R4t28GsbxRp/iu6ulaMYT613VxqTW8EshAYr0o0vW4bqMLMvJ9qabKsrHlsvhHxNcSLLJNgAc810Vhous6ZZ7Y2LE84Nd0s1vcSmNDjAqVZIz8jZOOlU2RY8s8S2niDULcRrGwYdCPWsiw8O+LSoa4kZQvI969emuLZc7lGVqxa3mnahZmNdqlRzgUhnjus6L4lupFuowwZAAdvetDQvC2oXEJhvmfa/WvTbGGGAHbMskeeQamlaziYSKY0AptthZdDgbfwBpscgj8t8jvV658H2/wBlMcRZXUcV29vLZTv5iSoxHYGkuRbMxkSVAfQmhMTPIv8AhEbhrrLSybgeBWsvh3UFiCzbiO30rtLiKPd5qbdw96qvqhaQRTYTHQnvTC5xF94X1BpUaGQhAema1tNsjCyWs0RY+tbEjyl2aN168YNVWuZPtGWA3AU7iZcXw/bMPNSEA9TVDUfCNrdMJ5FKt6itfTdUCxsJBuyccVqxzRSL84AB6UriuzjbLw/HpY8yHJGeQa2fKs2jXCgtjmrOsqTZObQ5Yda42W9upbd/s7lJkPIPc0COqgt4wCEOG7Cql1bzM+70rmrDxDeQSKt4hLZwWFdJFrFncW5cuVYdqB3IJ4A42u+M8GsyezXS7eb7Mu7zVO7FT3F+twDJFlSKyLm61BbhXb5oO4xQ1ciUFJHPXeoSWNsPLtSZFYnIGayH1631hpI7yQwy4wB0rvLFINRuQptwV78YrH8YfDq3vA82n5huDzwaxdDW6OeVFrY4GaQwq8ULCQg5BrdtNSbTo7fUiMvjHTvVKfw7NosIa+kJYDk9allia90qO3hjJyMhqjks9DnI9Z1qW/vFvEXBz82Kq+M2N8LaOzk27kBkJqrbadq6XBjFuTGDg1W19r3zfJjjaNhwTihyuhk+k2flbUi+ZR94ik1i8jgzDj6Vu2NvJb+Gkht4d1y55Y1jf2BdXHzXLDzAckVLt3Jui7omrxQxoryAZODntXaeKboL4biAcNGwzkV5Heabcw3Z3MRFu65rtdeF7J4dtI7XMoKjOPpQr3uUtjjZN17fmKFiR7V9mfs2Q/Z/hrocWSdrzcn/AK6PXyl4bsTp0jzXds251PPpX1f+zfJ53w50aT1ln/8ARr100Er3Lp7nrlFFFdRsFFFFABRRRQAUUUUAfG0114lhsfsx3Fw3B9qrWOj+LBfR6mb51XqUya9pn0+x358pPyqOSK2XaixoV7iuTmOu1zyO7k8VSK5jkJXdkimW3iW/tWEL2zGbOMgV7F/ZtosfmBFwe2KzpdF04zeY1uu49yooKOItpNalBuI3KM68ZNBl8SLGY2lO/qDXeNa26ptjC/L2xU9vYRSoCyj60wPNj/bhAeWRy5PIzVndf2MZeENk/e5rvvKsROYGChgKbLZW7pgKv5UAcrZSz3WkOQ7JKaxdQ0TxBfEAak8ajtk16TBpMHl/KowfarR0yLjbgEUEs8mtfDHiaCX/AEXU5AfQsasReFvFkkjGXVnB7cmvUWhjhf7uGqJG3O2WzTRLOJttG8Q2KbZbzzvxzVDWtP1a+t9qyNE69xXojMj/AClhjvStYxMABg570wR5hbaR4ht4kZbovx0z1qnd/wBvJcA7SfWvUZVjt3Eb4AHNYmoapBFcCJbfdk/eI4pDOd0ZdTjUm4/iPetE+IVs5vs7I0sh6VoQW7XcpaRgozkCtX+wrLCXCwozAcsRTuBlQ3U0ts2ImXzPU9KyTpU0eW2fMzZNdofsqQh/kGOoqo0kUgMgK4HbNHMC3OUbQZWO6TGw8gY6U+XQUGCjY45xXQS6haKP3jIAPU1kya9pRvTbtMqsw4+agCK30lVi28cVZWxjZVQoGHpTbieJIxIJ1C+uarPqsPmqIriNjjoGoAtfYraB90aiM+1IzTE/K3FUpNUhZikhAPc5qndeItOtWEcjkk9ADQDRb1zSdN1O1Md4vzkda5u+0SXT7eOPTdjhTireoeJYmh3Qwsw96hj8Rw/ZVfyyj+hNDSa1MZ0kzEvJNUsGJkhGepwK5/WJ2u384xovrXokWrWmqJ5csYLY61zfi7wjNd2L/wBnvsPXgVx1cLf4Wc0qEonLP4mlso1iWHPYMO1Y15rt4krztKTuHAz0qHV7S606FLS4VjITksRWM1lc3Eh6sPT0qfY2dkRyo6nwvfQ6ijWt9g7zwcciuxWU+GhHJcgXFp1APOB+NeV2Vu1lqETGVgm4Zr1nxL5Fx4YiiI8wugwa1ty2uAvjPUIr7RILzSoUAlwMY6V9B/s2W0lp8NdEhmOXDzE/jK5r528Pxpb+G44JFDbDkBu1fRv7OczT/D3SJGOSZrgflK9b0W2y4fEetUUUV1GoUUUUAFFFFABRRRQB8X/8LL1qCcCexJGcHg1LB8Rr1bss9o/lk988V6nceE9PuiZBACRVebwnpyIpNuhzxiuU60ZGk+Oba8tm4AIXOKntvFdvcx5mXZjgEmrMfg+xjuN8aKoPUZpmqeG4/swWOEDB7GlcrUjW8SNxdLNujfnk1vWGoRPb/K6hcdc1yw8P3yhljz5W3gZ6Vlp4Y8RecfKlcRZ6DHSi4aGrfapbDUZD5mWU9Qar2fj6wjupLGRcFON2a3dF8J2pi23akznqc1a/4QPR2JMlvlz/ABA0xSZWsfFVgdjNOoQ+pq1qfiexCs8EyuyDOFPWue1fwHJ5p+zpII1ORWbH4dksbua55MWw71J4UDqaBbnSa9460u30D7bOypIOAMZJNeZP8T9UvbrdYWeFHUbTux6+h/CsbxXJDcW8VxOJF+0sTDFuOI48kA/U9a3vhpZ2Md0jNZxnDcEnPGMd61ikQ7yWhoaf4u1S6i33kMkQJwsiDjPuK17PxLqSwEl0ZBna4zgivUtB0rQruzKSabbruyc7AeteRfEvQpfD+t3MNvIVs503RgA4VvQVpOCtoZxlZ2Zy/iHx9rU2o+TbxK6p3GTULeOtUuWW0NkisRjdg5zXCTXt5YXr4k4LHtVr+2CZkmRgCDk1g9DdRVz0CI+MPJ82DeUPTg1v6Pq3idLPZNuz0PBp3w88WW2pWC2EroGxjJ4rsINLXYzRyBu/3hUpg1qedTDxAZpczuVY5AweKZ9g1+SLJuZI8emea9GtNJjlR3bG4Hpmm/Y8gpt6VS1E9Dzybw/e3tuqS3kqv9aS88BJcqkjXEySqPvDvXcFoo7wQzLsPYnpWnmJcBo9y+ooBo8tm8N3cdo1pLeTGMcBs1SHgm4gVbm3vp89smvV5NPW4dkCfK3SqDRyWrGCRPk6AkUEnG2Wj3vk+XMJGJP3iKvS+F4J2RpYyWA64rrUnghIX5duPWq88xXdIh3LQO5l22g2e3ytm0j2qOXw1ZyOBIu3B4wBzVqe6ZUMydarf2tJsCyRke+DQJk9toNnbt8sYB9cVoRIiKRt6CsVtWkY7UywFaNpqMJjy+AfSmgZzfjrw7Bq1sTGoWcDjArxu/stZ8OzSs1uzp2JU9K+hpHhnPmJhah1FdLuYhb3ixsG4+alyIxlFM+bCbjUIC5XDZ9Oldzobzw6XbQ3mSScLmu51LwzodhmZIzsboRzXE+KXlt7iL7LCzRrk5A6VnUic8oOJmaxrckd9PYxMFAGAa+qf2W0KfCvQlLFj5twST/12evia5neS9mnkYh2c19q/spMzfCXQGbr5lx/6Oero7jgtT2qiiiuk1CiiigAooooAKKKKAPHl1axurFpbC5R+ecGsS61C4juNrEsh546V5a2g63p5d9J1FjG/Rd9Fh4h161R7W+jaSQHAbrxXLodSPV7DURc7vLkBYdRTpdRkilAmHyHvXiovfEena2l4kkn2eT7yg9BV3/hMdUkW6gwzH/lmfSpsVr2PYReq6M0LAY6in2uqBYyd45OD7V4RZeKPE1rcHzFco2R61JYeJNdt0uhMshLnchp8oanukt4TKJIZBvHatnSNWtbiMxTSKso7Hg189aH4/uhJtvVkDqQDXSX8t9qt1b3ul3RjHBcBsU7Ilps9lluI2Q7XXAPNcP8TporLw5ftG5H2mMQ8HpuOP6063F3/ZxDXJ3/AMRzWN4zniPhSVrqZSbeSOUbj12sGI/IU1uKzPINfklu9dWD/VpABGM9sCu38PRLF5GZ/vdw3HSvDdX1rUNR1ObyLiVp5ZWO1EyCRyRn2FbXg+68S6ppN59hPmm2Tey9cCtNTSFkrH1j4VuGkRUhmaR1Azg5FY3xsnk/sdS8CgFcMxXJJ6j8K+ZPCnifXNM1BJb671UxecUaK3kKkEcnj0r6Ms9Yh8d/CfUgkxuLm1TzYZWUqzKpzg56HqDWsZHPUSvoeEXukyXUEjRkGRSa5pra8+1ldhKDrj1rsL/ybHU5xa6kt0Eyk2xSAj9198etc3p3iy30+7lS5tDP8x52571jIuL7lnQptQtZd1uXjYHg16roPiS4s4YBc6kDM4+6TXjniPx1DMgWwsWiPqFxWT4e164v/Edv5zSBlIK5PH0rNxutS1LVWPq3Rpr1rV71JNwJ5Wt/Tr+2aPc7jd/EO4NeX+FtbumtCsbtvUYKnuK6Xwv4E8VeItRGoJctYaWx+aeQ9f8AdXvThHohVHrqbPitYrmxk8oKtwFzG3TJrjPD/ibWLeR7PUIZJGQ/KQm7j8K950bRNNsQmnJbperEAHluBuZm7n2rds7DSbORpIrG2iZ/vbYxk10ewdjH2yueI/8ACSJbwLNcxy24JxmSIqP1FT3eqafqNn5scqMQMnFe63llZX9qYLy1guIWH3JEDCvL/F3wa0y48278NXtxplycsYWbdE59B/d/Ws3TY1UTPGvF1/dbkbSpd0iH50BqvpviW8jk/wBKibZj5gRxW9dfB34iWkj6l9ljlMZO6KO4VmYeoAPNZ8Ni8qMtxB5ci/K6sMEGpaLVmFx4ispovMhfBXquO9Zs3iZl2M0eUY84HSrMGi2kd191Ru61JqmkRJbt5cYOPakOxDeazFBAGVeZBkHFQJrkf9ntPzvQ84pbaxL28ayxq3oD2qaTSoNpRUGSeRRewmivbeK2uBsELqPXFNZrzVgyRSFT/Dnit/QdDt5soUQEjHSsrULRNJ1UQtP5PzZAz1qrklaz1K6tmNjqA8xU6Z5res4NM1C0YNbj5lwSRyKL200+4VLpJI93G7J60p1bSrMC3jdFlYdKnqNpWPH/AIk+E7rT703GnQF4WOeK+q/2SfMHwf8AD4mUq/m3GQf+u0leP+KLqYWK3FvGsi9WGM8V7z+z5JDN4A0aS3jEaM8x2jsfMfP61cI63MHGzPVqKKK1AKKKKACiiigAooooA+TtVnWxul8tm2KfmNXoILW8h3snzEZBIryC2+IyXGl3EdzGvmk5U561s6F8TrD+zlgkCq6LjJauO6Z3csj046PLcwbdoK464rOh8NQxSsJMKD3xXO+F/i9pdqzRXDLs6DLVleMPizZGciywykdQ1Kw9TupNB2TFVkDKV4IpEsIVVVMall6/SuG8L/F/T2Kw30arj+Imui1DxpoMw3RXSKWH96n8w17GbrPh+G5upVgUBuvAroPCWmPb2Iy5XafSuMvPiHpen3ispWbd1wakg+KlhA4VEUxuefm6UWDXsej3kslpEWeT5DjvXL+LsX2k3YeNikcRZPdsEf1rnLr4g6VdQvEZAOcj5qn1Hxpp83htrJAhlmUop3dD2NNNIhryOM8P+Fbe/wDuq3mEnOWwgHvXov7O+l2/2zX2KptEOEWQ48zBOcfhXjenavqjXos4bmSEEnLg9B3FbHg3wvqmqX3HjCfTo2kwzqzB1GOgOenb8a2TKklZnqNvo3gvXPEV1FHAbC9t5ysqyPj5gea9jsGsLHTvJSeM27xGN1yMYIx1FfPHxL8Jt4dsbC+0bVb24vpBi5klkLNct/fPoaX4X3Hia4lnOpXUgt4oJCElywLY4yKq9iJJNDPNtLawTVPEu37Ves+9woXeFOFYjgZ24/Kq0D+AiN4mjLHnkL/jW98bLdb/AEmK6RfNSNRGgC88evv714yLNlBIs5PyrnqTV9WEKcnqkdzrC+D5VbyJowccfKP8a8/1VrC1vluLRx8jZBGKhurebdj7M6ntxVnw94W1jxHrlnoum2byXV3KsaDHAyep9h1pKa2L9lLqj6H/AGf9JTxlcxXKBktIBm6de/ooPqf8a+k764g0/TxHAgRUQIiL0A7CsD4XeC9N+Hfg228P6ftZl/eXM5HzTSHqx9vQelV9b1VG161hdspk4HYkV2048iOOcnUkdDpqNHFk8yvyx9KyfHvifRfBuhy6xrV0FWNSY41Pzyt/cVe5qp448YWPgvwlc69fK0wQBIIVOGllb7qj8evtXyV4x8Q634x1o6jrM7zsxPkw5/dwD+6q9B9a3lJIyUW2eq+FPjh448S6nK9xpIstLUnykskBk29txcnJ+mK9p0DX77VLFbnT7yO6dQN9tMvlyj2wetfPfw2b7Hpk4aPDIMgY5NeoaHq9qHjuY9ytgfc4INZppmjTR6Vaalqd1N5ciQ2h7owO79ePyrhvjNpUdtb2+sfIs0z+VMQMbjjg4rttKurfX7BlMmy7iI/eLwR6N9PWuI+MN/O/w21d7zHn6YouVPdgDg/mDU1FeLCEtTziOyLKJd4I69akncmdcANFjqK8hi+KwtjsaLMbcfe6Cp7f4pWdvFLG4DK4ypz0rlTR1NNHpRu7PT77bcOu2Xoc8VCWaHVS2d0TdD7V4dqvi6TUpRIJDtDZTBrf0LxBrGo7FVDsXjPNJtJXBRctj1r+2rTTW80svynJGa4v4v6xpmuaT9ssblYriIdMjJrz+eLxBqXieSxt1mlLLyFHA+prSt/hP4huoyZNSt4mbJEZYn8z2qoybWhEkk7HCN4x1dUWNLiX5Tz8xpjeIL+4v47iaWQYI+bca6l/hRrkN+PPtZEg/wCey/MjfQ1Lr3hiDTYPsrAPIR1xSbS3IdRI3NK8SSTaL5fnF8DnLV9Vfsuyib4W6HIOQZbj/wBHPXw3FDNaW7qjFRX2z+yP/wAkd8PZ6+Zcf+jpKqnuQ5qR7hRRRWxIUUUUAFFFFABRRRQB+XUunyoGPln2qvomg6lqmotBbrsA+aSRzhUXuSa9qPhBXHMfFYnjGO30FE0Sx2xsyiW5YH5mZuin2A/nXlUJe0dj2q65Eja+G/w/8ETyeXdJ/bTA/vGlBUD2Ar1WX4E/DXWbEpb6c1hKy8SQMcr789a8p+G181iN0TBizDPuK+hPDWpKbJZHKqcA16MFHax51XnT3Pkz4z/CDWPh5f8AnGRrvRp32213jBz12uB0P864KFjHkGU56V9weM7mLxJ4e1LQb1FlguYWT12nHytj1Bwc18b3Wkxwk7mGVODzXNVgk9D0cEo1YvmeqMBpj5pzyKb5q5PFbkWmwSHcp/WnrpdsULEgH61mdf1eCe5hosbgdRn0rW027S2ntpGBcQyq+0jOcHNTTafaQKGLAj/eq7Y6fZzoSrqP+BVLdjaGEhJ2uVLhDK4lt2MXmSb9y4zg9R+dOtLST7UJIdUkQH7xZTu6+nSr80drp0StJgqz7ck9PwrotH8VaLpcQJs4Z5B1LKMV2QleKZ4+JpeyqyjcmtrW1bToZrO91GS4t33S/aXLCXPovauk+GovNRvbuZgwVgVx2HNUrzxza60gXR9ISKcxeXKwxgA9+BxXqnw90eKz8L2ihT5jAs7Ecsc96xxVRwptonDwUqlmUDoX2q2eC9ywL7qgk8G2ITiIdK7c2o6mopIa8ipVlKzPSpxULpHl2q+DbMzbvL6e1egfs9aHpOm65qNw2z+0PKVYQycqmfmKn16Ul5absmq+lTzaNqkeoQQpJLFnaHzgH1qsPXcKilLYVan7Sm4o9f8AEl75EJVTljwK4PWHgsR/aF9IkQiO52Y8IPWsnxv4zuJ0tpdMKxzn55Q43CM/3f8A69eZ/EC+13WNImkvZt6Qxs6xoCFJA4J9a9erjqd7RPNpYSSXMzR/aW1JZ9a8NacZ82sVvLdyANkZ4AP5ZxXjtveXus3DQ6VthdQSrE4woqrp/wBqv4ZpL29lupxHHExaQtsXGdvPT6V0Oj/DvXLiEarorrLDg5QSMjKO+cHpXUnfc5Gn0M3QNa13TdZNvPM9xMFwVDZDDHtWtZ/FDxJZat5Wm2YuURvniZTjHpWl8LdGMvxGsrae3YupbKQrnIAOc1rfFnwXq2i+Kl1HwtZXf2dmDOIYWlBf0IBGfpQlqEm0loe2fCjxdBr1na34jSzuGJjurZT93PT9am/aNnso/g9q+bhYrmeH7LHgcyEsDt/IGvLvB2i6xbunirXGk0trvyrWVCjWwyXxnD8qMds1p/FudvEd1b2Ubb7Kx3bCM4dz1P6DH41GIr+yh5lYai6k9Nj5ZutIkGMofyqCfSpI7VmZG6elew3fhlWf7nSsrW/D/l2LYXvivNhWu7HqTpKxw3hjQ2ntwzq2M8V7P4I8PR2un+ZKuFAySRVXwd4ZX+yospzxW745l/sfRbO1U7DJuduew/8A1/pW7XO1E5VJRRneIfEWm2BGn6KEicnLuqjLHvmvQfhhax3OnwvOu9skgk9OMYr50in+16oZFPO7g19BfCK/2wxxSuMBRXfBLY5Jt7np0vh+zn00oIUV9nBx0/Cvnz4x+C5tK1mG/WQtYyqdxP8ACw7fjX0c2oK0P7snH94dq8W/aO1CVfDV6sJAQor7gOrbqivBOJg1zI+bvHOtW8bi3swrY4Y19rfsjSCb4NeG5AMZaf8A9GvXwFORKjmQEuT1r73/AGOv+SJ+Gsf37j/0dJWdLcmKse7UUUVuWFFFFABRRRQAUUUUAfPP9mxrE/yrnB7V8teJtSa78VXUszBm3EEk+hx/SvseS2Vrd1Py7lIz6cV8O+JLWODX7uza5mlvnvJI4kTkMd5AA/SvGwH2j2cS7tM7XQtVihg3q6h1FelfD3xxa3Mgs7m8jjz8uCeteF2Ok+IJL6TSxp9zHexZWSF02sD6EVq+BfDviD/hJb6wuWg0fULWHzoPt6cTPuAVB7nP6V6UbnPNLqfUmlLb21tLeOzP5h6n0r4c8Uaxqdrqd7G3mKgupUQkcEBj0NfaHh228R6d4VdfFMtk9xJGVj+zMGAOOORXzdqPh3V/il4pstA8PoYbRJHBSRNqWhUkyux75JHPckU5OKV5bGbjJXUTgvBV5q2raxHZ20U9w7n7kSFyfwFd5408DePbO0t59P8ADOryLKMnZATjnHI6ivqP4XfD7wz8MdJSy0m2jfUZAGub+UZlmbHOD2X0FddqVxcTQyYnchl5wa8KvnEIztCN0ejh8uqziud2ufCEXgb4kuFa/wBNNhEe91OiED/dzn9Kur4aTTVL6n4sVX7Q2cZY/iTxX0f4nvdF1nSLhdbKx3VjdtaSSZ/eFQFKyY7j5sE14h498O3OnXPnRp51rIN0M6cqwr2aFWFaCmkcdahUoTcJPY5zUdS+3aNa2atuhti2wkfM2T95j3NYF1HIQFj3qf8AZ5rp/E1poNpq/wBl8NXs17YiCNy8qbWEhXLr+DZrJLeW4LI2Oma1MLOWp2/wmsZF0S5CwSvNPIo3sPTPSvqPwtZND4fsklJZvLBYn1NfOHw51GQWqQQqoDuF96+ifCmqtNcX9lckm1tHhjgbuMxBmH0yf1rnxNGVWFomtKapSuzXlhVRxVeSFSK00gecM0G2ZVIBKHOM+vpUM0Xlna6lT6GvHlBxbi9zuU09UY09uOazrqGPYTjmuhnQFGwKxbiLYhUkEk9KhItSOY1DT/NlCkcdaW/03fpNym0E+S4Ax/smumhtt2Cy1O1qu0rjgiq2sDlc+StNV7XS9Tk+7IJwS2OCTninf8JfrN7D9ga5eKzjHzrENufbNemfGTwtp+g+FydLtmiS4ujLN82fm/oPQV5PFpq3FoPILbxIGdAceZ7V71Goqi5keZVi4JI1/BVn45a++1eE765DKdgYAfID7Yrpbv4jeO/Cmvxf8JFqUNzfROYblTAFMiDGN2AAT1wa0PCF94NtEtrea21bRJirCWa0u5ElDdjjoRXIfEjwv4jvb2fVr68kvbEnFtdzDbK69t3qa1OeTsz1rVvHUPxZ8H3HhIW6RSNJDMzJnhFcFv0roH09FjVMZ2gAfSuG/Zs8PrY6Jf6lNFKZ7iQRpIw+XYvXB+teqyRD+7Xk42o5Tt2PSwseWN7bnIXNioY8D8qxddsVa3UEDBYdq7m7t1yflrA8Qw4hi46tWFLdG1SXusn0CKCC3iQAZwOK4z9pTzING0u4iBAYupwPoa9E0WxjZ4mx2FeMftJeINRuNXvfDrxILaweB4MDBYvHk5NelH+IrHnN+4zzbRtUa0lVnAPFdl4f8Wag11HDZSKpJHG4Dn8a81ijuHELBV+fgAHkexqze2WqaTdQPNayRpKfllZePzrrW5jdcup9WeDdZ16LyRe27PHN8uOv6iuZ+ObONDu7d8bn2gDHbrVv9m7+3Z7ZzqapNaNzBIJQ2CPUdq4n4+fEa6t/H02jafZWFxb22EaO5gD793U4/Hj0pzTasZ9DxFonkufKVSfYV9+fsk27Wvwe8Owuu1g9wSPrM5r4tsktLPWTPJEDnnbjp7V9vfsyXi33wx0O5VQqtJOAB7SuP6VlTeplF9D2KiiitygooooAKKKKACiiigDywpn5SoI7j1r5B+I/hy20/wCImowrC0V1DeGaB1PQE7lI/P8ASvsUqc184/tXabd6brum+JrZW8m5T7PKwXgOn3QT7gnH0rw8HPlnbuezWs0croviO00XxrBqXiDVJ3GQ91KQXeQk5Ix1NemP4x8K69rH2jyIZ7bd/ot6kRBKdgcgEEdxXzu+tJcaxbSw6fb3Fw6bf34G3J9TXReJfHmrXVpDZ6jZ6PD5ahQ1g2dmPX0r1F3MudXse96/qVtd6clvpN088uf3cZP3m7Dn3qb4WaTZaBYPdRWs1pdXcgW7NymxlkzlwPUe44Pavnnwf4imt9Thvri7b7PbkSMS3GAc/wBK+l9O1qHxJb2uoJE4gdGwUOAcY4A9ea8nNalWNLRe692enltCnUqXb1Re8XXlzbv5sjAhMiNlPbt+NaWlXTGxhMhJLRgnPuK534lslpoDsrMGfYwyec4x/SrlpOwnFqvyrHFH1+gr5tx6n00aSlRSseQ/E3RIx48vr7kPIoVgCcEEY6Vm6JHdLC2n3MnnWjjaUkG4D0I9D9K6v4lIw8Z3P8SyRow/Uf0qjolqfMy0eeR2r7LBtOjF+R8jjI/vZXOK1P4c6jLcGbTJImc/dJPQehHepf8AhCVj8Kajf6nNZwXNhKIXtml/eHIyGX1X3r1ez0gswmMRUA9au3Oi6XqLpJdWttNMo27mjBOPqa7Dzm9dDhfhxJ4UsNEsVa4W6u1O5oreFpG3f8BH86900TT9LSwZrYzAXDeazXA2tkjGCO2On4VzGnaSlpbGGxla2T+5F8q/kKda2d0k6RyTOd7bcsxP+RTc1CN2T7NzdkdI97Jo0UP2EPdrdTbpfLIBCgYHB7da7C2ktLq2WSaLerAHawwwrzOby9Vk+22UhjvNPuDEE4AMecbcfhmu5tJlWNQT8+BnHrXw1fEznXlNPc+mr5fGnQhHr1DWdOSBDcW+TAeo7qf8K52S1LTh8V0N/dl9tqJChl6nGeBz/Sqax/KK9DDVJVY37HmSpulZS6lVYcDG2mtGQ3SrpWomU762JZwHxpt42+Ht88qZCMhzjpzivmWy1KGzu8SMWjzz9K+rfi/D5nw41hTjAh3fkQa+NdQtvMJYEgnuD3r08FrE5q+x7R4d+JPhuwgjaZDNIg6mME/Tmn+K/iHbeNYLbRdLs3e5llCQxbRlmJAH0r55GnX89yIYYy7E8Yr6E/Zy8KxaPrkF3OUl1AkH5fm8sfXtXoWZ50pa7Hs3hPQv+Ef8O2ml4XfCn7zacgueW/XNXpVqa1vbbUYnurOZZYvNeNiP4XU4ZT6EHtSOM968GcXzPm3PXhJWVjMuVPNYfiSM/ZIzjkNXSSx9ef1rI8RJ/wAS9Txw1OnpJDn8LLGhsMRDocV4l+01aw2/jSxvGUbbiBfMPqVJAz+FeyaWzRzwN/CQK5H9pXQFv/CaapDAGmt2/eOFyQmDjJ+v869BPlqp9ziSvBo+cnubd9VjkjhZolcZjjHLV6T4v8beG9RsNLjg0W4toooxHcwzxA7XH8St3BrzTwTZnU7xrGSdrZuXSZYTLnHqAQfyyfauk+IVjq1v4fia6v725iQBUEtm0EI4yQpdtzY/3RXbexko3ieq+DvH3hWPR49N0hJLG+UfLJtwrE9uK5jxt4Sgv9IvfH17fWrmBlgQBsu8g42kAZ3ZHfjHevIfC4l/ty02sBhwzEnAAHJrsfEl1YXul3TWa4up7vzWYN1XGORUSnbQxm+U52wnae7YMASFr7d/ZG3f8Ke0DcMHzrn/ANHyV8Iae8lveszH7vWvvL9kxg/wh0Bx0Mtx/wCjpKVLcix7bRRRW4BRRRQAUUUUAFFFFAHnBUd64b4oadceJPDOt6E2im4jW3WS0mZuGmIboB3Xj/vqu7HJp8jYgVO5Oce3+cV89Rmqcua17Hr1Vzx5b2Ph3WvhT4s0+yS/SxedGwJURSHhY/wkf1ripXm027l025sJUnBw0bLhh9a+6/Gvh/xBrF3ZJpOpQ22nqUa5hYfNMQ+eT6YxxXm8PwXk1XWtS1LxdNY3kU8bW/2qMmOe3fcQsmM4JAIGD9a9CGLpyScjBU5rRHB/BT4cN4itDPf/AGe3sWhcTb5AWYEEAADp+Neh/Fcf8IT4Dhh8FbNLMEZuI7uUeckuwbWQA9HOQc+xrT+Ffws8O+HdVmisPGU+tpIrwz26FV2MDj5tpPQjHar19r/gbxRqFx8PdY0cm08xoolcOPnAIYoR169eRXJVqVala1/3a6W382dNGKhHmjfn/rY8b8C/EvWfHnhVrHXpIpdRtbuONJlQJ5sZPAIHcGvV7G78zXdQYt8oKRgeleE+HvDEngb4mX/hmSUyLba5CsbKeGiOGVj+BFet+FLhpzeTMRl7xyPcDgV4+Y04xqPk2PtcmbqYSPNvYs/EyzK6rZ6gq5WSMxkgdMcj/wBCNQ6DEksRk4wvQ+tddqcynTzJIBt8pfvJu2noG+orlNFtbi1tltpp/OYMecYyO1etlGIU6fJ1R87m2FnCfP0Zv6YZGUfuyo54zkVaaOKOTzDxnrVeC6lhQKqMx7YHWrljo99fzpLeFrW3yc5Hzt+Hb616tWvTpK83Y8aFCc3aKH27l3EdsrSMegUZq3qFvLZaVLeTyj7SqkLGvIXIxzVy7u49OWPTNHhCSP8A6xhyVX1J9aq69zpE0MfJ2bQT3PrXzuNzWVVOEFZHvZflXJOE6hkaLbGz8V3x52XG2YH3I5rrBLtPymua8N3UeoiG8bG4QiNh7its7cnnJHevCT1PdxUbySl0RJazLNrK99q4/OtNl4I6c1zFnqUFvq7RtsMm4cbhn8q6sRvK7CNGY9cKM4r2crlbmR89nVO0oWK7dOtRnGc5qSDbNO0aM0gj/wBaYl37OOhA5z7V4P8AF3x54otrx9Ltrd9OtmyFkB+eUf0r1IYWpLpZHkOtHoR/tEeP7q21MeEdNZfIlgY3j8NnOMKO4614YV3Lsbg44xTy11qGuTXFw7O7Z+dmyW5pdRhktSsyqcDqcdK9KnTVOKijm53K7ZseFNFa4vY99xtQnnanP517h4Pj/svU7aO3wqjBcnqfevJvDd79leNhG2eCMA8+9epaJHc3kwkWQgiP5sc8mtkzKcUb3wv1C3vfib41tniZNPeeKYOrcLK0a7sDpz1PFeiyabAbh4RdCMjaULjhwxx+GDj868X+C8Il1DX7p94lku3QSZ4IU7cYx7etertIxuLdZrmNEmgktyZcDDcMpHP+zRUoU6mskTCpOGzJdS0XULTc8ls5RfvOo4Wq1n4bk8QK0DXH2aFRlpCuST6D3rf0jXoJfBvnXDLfoGMMaq+8sQdoz6Z/Qc1d06KaOyt4M+VKF3MCc8muT6pCMuZM2+sycbHnet6Td6HeQWkrCVM/u5FGA4H9a2NQshfaLPaywNMk8RQpt+8D2rovEtxa2VrHfai0CwxN880+Nsfvmud1a7mv7T7TZ6tGkYZRGqtgSIwzuH+FW6UajWtrF04SUb9z431bThoOu6hpsEwjntblgMH5k/GqF9fXV1G76pqD3DIhEayOSc11GtfBf4k3Wp6rqGl6LPfWiXDbJ1lXdKCc5UE5br271xE3hPxFZ6kIdX0q/hmVsGO4Qx/zFbqJlKbjeLRpeH7UWnh3UdRZDK5URLgcR7j1PucVHaqW0lpk+Uqfmr3j4S+CZB4bns/EGlxf2feKP3MY5B7PnqWHasjxv8D9f07R7ybww6atbMCyrkJMvttJ5/CoqwluYNpniVxYSR6b9uduJG4NfcX7H5z8F/Dn/XS5/wDR0lfHHjjRdf0HwjYJrGlXunlmOBcQsm4+2etfYX7Gjbvgj4bb/ppc/wDo+SiktSD3iiiitwCiiigAooooAKKKKAPO1OO1RzJNKwaPlV6Amnn7lVrW4F39oKLtjzsTPXjvXzL2PYe5egYuxaMqQpwwzyp9DXP+NNLstcibRdQu5rK2vcSK8UhjJlTnBI7EYz/u0/VLWZkj1C0uWtZmHlSMv3WYdnHcECsTx8IfEHgW8s1BttRg+YRM3y5XklfZhnH5UrNNNGkdSp4d+F9zoOgXlrZ621lqt225r63y+Bk9mJ5OQSepPetjwp4ITw/aw3El1Z3+rlCr3DwKu5jyeQMnp1JzVLwv4109tHsNObzFvVjCmMnoB0z6cVo3zTaxAogmkjtkfL+UcNI390H+tVOrJpplRhZnjnxr8P3WmfEK08WqYDa31zCsjROSyTIMYII6EAYrT8BWcq6DBeOoxJlzkc8nit348+G2b4Yi+heRG0u6jvrgA5LJ0bPqVXmneFvHug3F/BZJZzQWjW6mO4ZNsYbptPp9a4sXecUz6bK8Q4UXyq9i7f3EIs7d5ciHHlz5HRT3qjp2nyW7szXNvPZ/wF8sxHbbjmuqvLG2miWMKrRSg8ryvP0plro9vpsTTbFEY7k4A/PpXnwk6bvFnVKvSnT5ZLfoO0qGKNS0FvsJHMkvLD6DoKsX159lQRR5lupB8oPX6n2qLUdQht9Jk1COSJosYR0kBGfbFV9A1SG+0VpJir31sdjt/E69m/Ec06laVR3k7nJCjGK5ox925Y060MCNLcNvmkOZHH8R/wAKXUFQwKqnOXFNa63QxvITBu98AD3qZfJx9oa5gkgyf3nmArj1z0rK+hpzNPmZ5/4cu30vxBf6TN8kIm3Qk91bn/Gu6Vswls9ehrivGY0WO7l1iPULR1wEBjlUgtnoCDyfauijlW18Oi7nuAIkiB8xzjqOKpRcmrI9DEyhOEat/U8+gmsZ/HeqX2o7Pslux812/hVRyfX8q6P4RfFW51jx1NpsXlQ6bcKsNkkqkltucAnrucdz0IryX4n3Z03wzDbc+fq8xZyp6opyc/U4rI8Ias2jXdpqUA+e1lSVRnqVOa+3pUVBRXVJH57iKjqucu7PqWwutY0/4gvZR6Ldx2GoSbWZsKsWFLbwykg9uT83avHvjtPd+GfG72UkMOp2dzELhPPGTGzZ3AHsQRnj1r2uwjh1YPrNj4gubn7XYhrS2uD+6VTznPf+lYPxL8Fw+JPh/HDdS2Ka9bRloWT5gzIOU3+hXH44rq1ZwQaT1Pk+yVbrVbiSBUhO5zEvYc5x71bjtry4drZ4UbzPlJ7VBpULw65dW0m5JEk+aM8HOCD+tdlolrtuVYr75xUPc6I25TX8KaUZNCt9LuYF82BsCZR8xTOcZr0rTFQKYo4kgiiTqBgnjkmsTRZY4wMJ830q/wCJ9RjsfCeozLlWFuyg5xywwP1NWtzKRnfBGzJ0G/v4UK+dezEEsTkGRiMAnA6+g/Guql2r4v8ADi3glljkv9jLux96NxWd8LbObT/A2mwSqEYRksOnfity5hkudT0xrbYbmG6V4d3Tdg/41rJ6GMU2dp4a0DRbSwljsJjK0k5m3TyB3LdOB0XGMcDtV25aaMfNHhlOGxXinxl1zW/Ck73umW6R28KGWQLKQHbOWbA6ZJrO+G/7S2k6gyab40sLiyLnal8CJEB7buhA965pXbtY1io8t769j2/X7Kz1TR7rTL5UmhlQNtcZB/ya5ibwP4ZXToLm8uLm0Ea/MIZ2jU/8BFaWv6nZww6ZqEM8E1lOxj8+JgVdWGVx+tYljZzeINYbUr+SQWqkLbwlsgKOOnv61i3ZmkY6HSx6hN5K2OixMItgUMwwq/X3+lX00lLgbtShs7x9vSSPcB+YqXT2t4YsRxpFEg4UDmrEl4sYLL8xpaXuU7lO30mBflWzRFHTYcD8q0bKzt4UdJreLbng9cj3qot+6y/dO0/rUn9uxqrLJAGCjJwe3c4q1J9yJR8jzLx9Z6PqFhc+CvGMBudInY/Y7wf62A9juPAIzxxjHWu3+AXhT/hCvA+leHFvUvY7eWZop06OjyO6598MM+9Wdf0bTfE+mOFkRgynBxypq/8ADTS7zRtGsNNvrgXE0DOvmA9V3MV/TFa09yKrTirrU7uiiitjnCiiigAooooAKKKKAPNbmZIbaSV5AqKhJJ4ArP8ADzBoQSwZckjHfn/CsP4qX5s/C7whSTctswDg4HPXHB7j1Ix3rN+DuvacPCc9xrWpWtpHa3DIJLmcRKB1GS2P8ivHeDawyr+Z68pe9ynotrFHHcyROube5xjPRWqn4i0C11LSJ4djLII2GRwWXHK5/UVy+ofHD4T2LtbN4wsZXTtBbSzDPsyqQafa/FzwbqtnJ9hvdQvkZSpK2LxjBGOjAGuWNKb6ApW6nFafpcenzRRzRJJISPKsrQmS5m/3z0A9a7zRtYubVwuoWsFvvXEVlEd0oOeM9hXP6DqmnxWX2OzvYrGJzjZZ2sklxIM8ZYjr+FdFoemy2vy6XbC3Mn37i6kEk7fgOlY1IS2sdSmrGr4usTq/hXVNPlUA3lhLGU9NyHg1418O7SO88O6el1D+8EAWWJx3HHNfQthodxNagXLtGm0gk/eORzxXg4MOg+KtR0oXDPHGwkikddhZOhyD3yKeIwdR4bmS2Z6GT4yMa8oX3R1tpoulfYzaLLPb9CRHMQB9Koa14VWe1W3fVNQlh5XY0hIb61ZgnjYxurR/vAGAEgLEe46ir5uGjVDjKg8ivEalB2ke/GLupxdziorJvDNk+mkTXFlcTK6bRkRleTkHp061V+IuiXn9qXN34e1K4sxEdjhO/wAoOP1NdL4hmiuLS7ZWGUiO1cZ5P/66mZd9ves2P3krlfzCj+VCnZ8x080udN9d/wADO0XTrnWdE/s3WNQa4MHysVGGY4HLe9bmkeE9GgtVh+zsUwoKljg49ulZPhd/L1bU0yAvmBvzH/1q7CKdAq4I6etKbd2c9fnjpHY4X4j+GdJi062EVnHFCk6ufLjHUHNeX/EDxjqGoap/wjduxj0+wx5o6eZJ159gMfjXsfxalDfD3VJA+1oow4YHkfMM1826ntt7a+vevmTMyndnjPH6Yr2cloqpL2kuh42b4uSwyo9WN+I+srq+s6ZbxkbLO0x1/iY5P8qoRTiO3K55Nc9pczXNw8zkE9BVq/mxA3Xivo1ufLXtBI+lvgj40s7P4Y6dJdR/arnTNSbS2jzlminO9do9ccfga9P8eatd6XHYHTI45GeYDYYwPNkYgKDnouCST/s18ofAmPU9S1m7GkxtJOERd63IiMILY34PDY9BzX1F8QV0/VtCimup4Ifs+YorhYvtBZGVd5CqR83f24rRM5ZLU80/aE8A2+jXdv46+1IbwbU1OFFARgxwJQfY9fasTSbNkmjWaJoywDAMMcEZB+le+2Ph9rzwxNoF3qTajYTWph+ZACsRXCqc9Gwep7jpXhWkaxdeC7m60D4g6FdyWlvmDTdTkjcKFDcCU5I6HhsqMUWuOM+U6uKNIYQyqDnvXnvxQ143d1ZeF7VVkeeZDcLntngHHIHBJ9MD1rsPFvjDwLYaDJNoXiO31G+ZMQWduGlDPkgZbA2qSO/qPWqng/4T6hd2sXi7VtVeG5ujvMP2Fy1uWPYZ+bPGSMDpVJA5JnS6fOY7OK3jY+XGgUZPJAFbng+zvdS163ktPlS1cSs7/d47fXGau2ngaOytY3uZ72+bO1lt1Vdp+mSea6uGyjm8NzWdok9hCjFFYJtdgByw9am4OStofMnxn8SXttpuq+G0vIL2TVL+RoyqEGODO04z6kHpXHeG/CEb6aftERYbSeVq542jjn+J2oRxXv223tJBDFLjGcdeO3Oa6ue8j0/w/JJxxH3+lUiLdCp8CrjWkj1DQVtZLvRob1J4ZpXxHA6hty89B04FfQWkWN3FbKXkicsMkowwK+ffhBJY634VudSs90+rWbtDDaluBIzHaxHcHJ5/wr2Twt/wlc0TrqqW9uyceSXAA+hGeK4Kkryeh70sFCFKElNarqdVdXltY2m+4uoI9h7uKj03UIdSDNZyJLGp2naRnI9q8Y+MM2oWM6R4jW1kdXdhIDtfpg+i471N8LvEclo5ia3BBIQyIcuR23Drn6fWud1HzK5308njOjzKWp75DujGJIzj1IrN1KERv9rgjLAf6wAdR3qnpfijTYYFknuPK3HgMDn8jg/pWVqPxBuBLCsNjbSRyTsglU7iyj24rdzilc86lleJqy5YxIPDOoS6X4nn05pG8hjuUt02npXq2gTRzyW8kTq6EnBU5HevEfipiy0VPEccy29vLGYZDnHlbsYyf89a9N+DccEXhLSEtp4p4fnKvGcqfmbvk1vQd2eZiafJo90ej0UUV1HGFFFFABRRRQAUUUUAfNvxf1iwXWNO0C4z50sLygcYfJACnvjjPBB9K5bwr8PNT1PXLKa+0d9Q0EzF2aQjyy+PvsAR06DjnPPrTf2ttFlax0rxFAGzAWt5mXPygnKkn65FeJ6R4/8AGel6K2kaXr95b2fJEW/IGeuM9M1GDxX+yqla5217qdy7+0R4Mbwd46e4t7JYbDUFEsOz7qt/Eo/EZx71k+DPGE2mlYy/ydCMVQvfF/iGexlstZK6raSHPlzHlT6g9jXMRx6lK5W1s5XXqoA3Ggw5mmfRHh/xbZTMrrMEf1HFd9ovjLUdOVptPuoiWGDvQNj6EivkrRrXxNdTrHZ6fchyTyw2jj3Neh+G9K8YSPDb3F7DbRyMVJX96VI9cdKhxV7m6noet+OvHXiaSxi1SHxJdwS2kiNsQKFxnk4xyceuRWLfeLIda1O4k1S433EzlJHjG1h9MVx3iXwj46NhNHaxJqUO05aJ9p/75PNcNZ22vQ3Ti507UBOrZcGJutDV0EZtSue4LcWmg3Vsum2VyYn+aW8nmL/hgnr+HetiTxLJMbeBT+8n5RR/OvG9Pe8v9btVu47yLZGTKZcqnl+wPQ9ea9Q8BaXcXk0uqzLmOY+Taqf4Y+5/Kvl8zhH2rZ91ks5PDKUjrY45Jo5JHXKyBVyOhJb/AOtV1C/knzuGQKGHYHqf1zVgFbV4E2FkM4VgBnjBpmo7orOZuDlto/OvKPUUr1DDsbhbbUtS4IwyN9Rgmt2wvFlsFkVsNjJPvXE6ndeTJftyZJWSJQPUir9hfRrN9hicblOJCDxnHT8KJptXN5Uk9xPivqDr8PdViYrmWJUH1LrXhXiFj/YIiXHAya7j42a0i6Lb6bHNulnu1JAPVFBJ/XFeeatIw0U7+pXivp8kp8tC76s+H4hqJYjkXRHKeG2yp/3jWtcxgowJxmsfw1xEGP8AeNbF1HcSRlobeZx6rGSP0r2Op4DleJ1/7L4aT4k3GmmZY1aES5P8Wx1OPavqrQdT0++0mMXGhSzzRqblraI58ogkKcHH3gMjNfF/wwm/s34i2M2oQX0NnKGjmeOJsgYyO3qBX1t4S1bUTNrOk6Jp6zR2MUG1pPleQEH5Sf73HT3o2ZlzXR0Vvoc8kseuaTc6jpjaiFeWzbbIIznc24npnv1x2q74n8OWniqwdfEclwluxAWzIUCQqepIzwar6FeXU9haJrOnmOZUeR4Ym4jJ7NjqQO/rXZvoOnXFjbwxawYYUiwFDKTk8gknnIprUi55tJ4X0DwdYR3/AId8B6bPLK6pMsYZ2CFhk5Y/Q5NWtL8Saqdc1/8Ask/2i32yKGON12pbx7T9zpnnIP4U/wCNPhy3s/BM+p2evXs95bRLBDHHdKgYs4yT79M/SuV8Q3HiB/DWlXkNoL6SzsJIrh7NxG3mgLlsfxZyB6jBqkFz0S502RteW6uZDZGSPaLm1kOF44DKcjr3ArE+IdxqcPhu4W9utQWO0GJLuCJcyIeQ4APQEDP16VFo1j4lfw7pt7b6pvu5tOj85Ln/AFQI9z0YD+VSeM7iTVPBeoxfNcTm0MBngGQWHUgD1NQwPkLQrr7RrE7zTb3klLGRhjJJ612HjOa+udAey02x+0RBQWljPI/CvMQ0un6i8U8csMqsQVdCp69cGuz8P67c2MiiSOZFY4AeMgH86u41uSfBi/ufA93qWqajpV/FDHAJEliUFWUHJJ3ZGenFerWPxUkufDQ1qSO4lSW42RyvbgImcgBsYP41k6XrlrLHAl1b7oVkEhtp0xHI3uD1rprrXlaWONdLiWxndXnieMDZgfw+uTXLODvc9eFWnViot2ZVuLvS9dsX0nxV5kd3Om8tAQ0eOxrrPh34A0nTNs2n6pNdQqAyqxBH16Vwl/pK6VqcOvW9ncnRJ7jbLGYm8yLjBce3tXePdmx8P2P9jatHJYeUWkONxdcdj2NTKMWtFqdFKVZq0ZWR0mu6Paz2pgvLcTISD84wR9DXCaxDc2muMbaya6CY2qrjKjjG2uu0jxNNceH9lhsubiQ/uYWYMdvTJB7U6xt7SW2k1bWrW3tpIC7OoXHCdSPyrKVPmR0ZfiK2Ck2ldM8d/actPEmmfC53iMf9l3xjM6MxLKwOcgduuOOterfsZsz/AAP8NM7Fj5lzyTn/AJbyV578cvFFh4y+DmttY28tt9gVt8TsGB/usCPpXoP7F/8AyQ3w1n/npc/+j5K7KEOSPL2PIzOUpyjUkrOS/U96ooorY8sKKKKACiiigAooooA8b8f6DH4m8HapocmM3Nuyxk/wuOUP4MBXw7eWc2n6lNZXIKywyNHKpGCrKcEV9/8AVu9eSfGT4NQ+Lr463ot2ljqRH75GT93PgdTjo3vzXi4WsqbtLY9atT5ldHy+xtILQ3N0ysgYDbnn6/TtW5ofjXQbK3j8vR081B/rAxDE/nWH420TVvCc0dvrtqqpOX8pgwYPtbBYDrVWwsEvo0l2+XFjO4jH5V61na7OJJHo9p450G5kTz9Puw3YrIVHP0PNdVo+p6faxH7BGkMbfMU24JJ9TXk1lqukaVcKvkLdshwMjIU/XFdNa64skJddsCnk7V6fSlYtSPSj4okBARirKATlcce9Xrfxb5sojmeQg8bgcD615PPriy4kDzTFflLXEm4Y9hWXN4lS1ujNNOcL3flfwFBV9D3XUrn7UjebBBcwlcEuA2R6ZxVrR9YisoYooLaMRxjZHGvQD0rxW0+K1rFaeQ00ciN7FStT23xBtJWG2YooO75WI5rKpQp1Pjjc1pYupS0hKx7nb+Io/Ndmt+OxB6Gqupa1bzLEsaOFUlnz3NeZ2fjKFl+WUOp5yetaJ16ymbCyEjselcdTKsNLpY9ClnOKpu97lrWpp5Ltri1iDYcyKHOPmxgVxE1p4oW4cxT20KEnozZ5OSTx1NdadStgx/ecfWs+/wBRtNpO8VUMsw8ehdTPcXL7RxepeH726vorvULwStEMIig456/0rB8WMyQmMjAAwK6jWdaijjOxuR6VwXiHUpLwtvPPXpXbCEYLlitDxsRVlVk5zd2yp4Ub/Q1k2b8NyPWvrT9lvx/8P9A8I/2D4g1G2g1O81Rhbwy27Oz79oUZCkdeOtfKfgyLNivFdR4XhT/hPvDh7/2pb/8AowVpfUycbwP0G8Zav4S8G6DLr/iL7HYafC6I85tt21mYKvCgnkkVh/CbxHofi3UvFGraDLHc2BvYo45RCY922BAeCATznnFcr+2uN3wA1NcZze2Yx6/v0qv+xtHNF4F1aKWMoItR8tSYyhYCNDnB+uM+1WYdDt73xL4Ls9Wu/B2m6tYx+Ib5pFFuuXfznBb5iAcY64PQVAfCXw98F6dLqetLbRGd1We7vJmxJIegAJwO/Ary3wPp1s37VviTU7iTLxX7pEDwAWiA/HvXR/thaLf6x4P0QWv2gwQ6kPP8kE43KQpIHbOfzpAS/FP4OeHLyy/4Sbw/BLHcwYne2juGMNwv94Ak4bHII446d67uyi0TwD4C/tTWZESGwt/Pubhl3MDjnb79Bx1rT8PFdD8A6cdVlWNbHTo/tLsMBQkY3E56dK5T9onSLzxV8ENasdGjFzLPBHNEgUt5iB1c4A68CmIx7v4yeB/E3gq6ngmkgnfCpa30JR3XcMkdRjGe9Xb74yfDfw40VjZtJJEdu42NofLTPc9M/hmvOvhx8G59U0DRo9YctYrEguEWFo3yOc7ic16n8TvFOj/C3w3p/wBk8LrexXU4to7eDbGM46sdpyfwyTSGzD/ag8G6L4k+GV1r4sYDqmnGK6tbpUAcrvXcpPUqVJ4PtWv8fNN01fh39p+wWolh1GwaNxEoKk3UYODj0JH41pfGctcfB3W2VfKMlmjBT/DllOKrftA/8kxl4/5iGn/+lcVMRr+PYfA2m6QmteME0q00/T5lmE90qoiP91frknp3OOKw/CkXg34h67H440W+t9V0q0g+x2yJCVjEysxdiCBuwGUDt1rm/wBtmA3H7PesRjOftNqePaZaj/YmiW1+BtrY5/e297P5g7jc24Z/AilfWxSTtc6Dwf8AF/wt4u+JesfDuzsLoT6aJF86WNfInMZw4Xnt7jnFeY+K/Dlv4P8AjFdaTaT+Vous25uUhPS2kYncRnsTn6ZFani39ozxVoHju+8J/wDCmNavbi3uDDDLDeOVuFz8si4gIwRg9eK8/wDib4z8SeIPi9oT+IfBs3hS6tLMBrSa9S5MsbvkNlQAOhGDzQ9jSjVdOSfQ7vwdZ2ekahqN7IscISPyobl3yin+6OffNSeKr6+bSbjUwIdT0swiIqkmGaRl2OVGOF555qn4h1CK4ex0gbMDUImuQRu3I44P6EVra5oOn6xrH9lw3H2K2s98ktvb8cHvgfj2rBtc3NI+joWnG8djifEfgd/+FN67a6LZSvdanZ7/AC1JY5Trx24Jrvv2NojD8EfDcZbJElzz/wBt5Ko/FsSR+ANN8MaNdyQXF9F5TyrnzI7ckbmOOQSOPxruvgfo1poHgvR9JsWLwQeZtYjBOXYn9TWkNbs8bH1lUcbdP8z0yiiitDzwooooAKKKKACiiigDztvpTLltttK46qpIqTdVXVZvKs23cbjtB7Z96+fow56kY+Z7E5NRZ8gftYXCyeKNKtVx+4sixHXBeRiP0xXkn26/vBFZwsECrtz0wPWvSPjhp2t658R9SurTS7qW3TZHEUjJXCqBx+Oa57wP4E1rVvEtrZ3Vjd2ls+TPIUK7U6dfqRX3dbCxlQXdHmXOdUxWpEas00hHLdea07XUtkeZp8PjjI7Vq/EX4d+JfA/nPNaq1p5xEVxuDMyk/KSO341xcNu9wpluJCwB+bB4ArwWrMFI3pNdt4z3mkPQCur8NeGV1XTY/EF7A11HvAeMHAhJ+6SO/JFZ/wAPfhu3ivU3ttN1K0tLkQ+ZbpPuxMf7uQDiuv0e61DwXqDeHfECSWU/mFJo35jI/hdSPw5/OtqPLGV5FNt6Gz4k+Gmj2Hw11nxLqOn+Ze3NzHHYMGwED7egHA714pqPh2+sfmRWZOwPUV9N6xf/ANtaNZeHVmAVLrz4yFOyRdgwB2yGDEj3GKZJ4Pt5Yc3VuHIU4+cAZ/GvIzPGuhXstj6DLMshicO3Le58rw3V1bvje8Z9GzWvaazqA5WbPtXsNx8ObK+vHhjigllYcRplmx9RwPxNcx4l+C+tWhMulEZXkxs/TJ6Cs6WaUpO0nYeIyKvDWm7nKx+JL1VAk5AqU+IvNj2sOKwdS0vxBpsrQ3NoxKkg456dadofh7xJrupWthp9iHnu32QqzqoJ9yTxXeq1Nq6Z5TwuIje8XoW7u/WY4zwayr+cbSka7nbgAdc9q9JtfgB8VH+9plhGO+6+i4/I1v8Aw8+CGv6PrM3iHxzbW9tp2lxPcLCs6SGZ1BI+6TwDzzS9tBK9zndOTPKvCDNHZhD95Tgj3rTbU20vWLDVI4w72dyk4XP3irA4/SsfSpdi7jxkk/nS6tIGiJzmtVrqO2lj3r4zftK6B8SPBP8Awh+n+G9Ss727vLZ1eWRWQbJVYjjk8A16z8K/H3/CK+HL2z1PSZ5biERTN5LjaVZcDBPUjbzXxn8FtLj1j4u6BaSAbPtBkbPooLf0r6v1e1ii0PUftOpRxWNu/wC7ZULumSvXHpnGPpTcvesYKHu3OV0rXtS8VfE3XNR0HTWjW61COdJZzj7OQRzkcZBWvXtR+NUnh1Hg8S+Grq9WNsJdafiRJR/eK/wn1rmUm0T/AIQq7vNJuH061urhEEhTaWZjgjHUgnrjtVqx0XTdF8Rro93qTXTalbF4IZM/vCoGTnpu/LimmRY5T4sfFfUPidov/CNaBaXGlaRdn/S3kP765QclAP4RwM45OMV2Hw++Iev+C/D1tpXifSJr/TIUVNPvIGBlMeOFdT/dHGawfG9j4U0d7C6mS/truBwqx20GWlUHecemMZJ9MiuvujbzaddahJ5s2mfZmuJJGAwY3XgJxnPX86dwsY3jn9oTdpxt/C2hXP2hnASeY/KCDnAC+vStSX49xjw+s994Hv8A+0fLDLbsy7C+OxPQfrWF8P7Dw2ulStaadfTXkko82OaNd0BAG0YHT5SD3JrX8VeGE1/WZorTURaTwWqt5RH+rb6449/wouFjlvFH7QFt4n8E3/hi+8NX2naxdW6xsVcGPdkH5c8kcVV+Lf7RfhvWtEfwzDoWoLO1xazCQyrtxHMkhHHshFdLf6Non9k2Vzq1qk7wxSK8sUYJ3DgkY6GvBj4e0HfJrFt51wrXMnkrKoBaJQcggd+DzRc2oUueXoei/HP44ab47+Hd54Yi8M6lYyXLQypLPKu1grhsDHPOK5P4X/FfU/hzLZC3t/tsEsYGpWo4UqPulD2dRx7965jU4rrQL+zlvNEh1rSryMS23mklkQ8/KQRg+xre0e78A6rduJEWwlMRjS1mBAUnuD3OfesZTs05I9Kng42cUz2bUf2rPCNppaaj/wAItrMkjplF2qPw39q+efG3xLvPiJ8Tn8TXOltpsK2awpDGxdhEpJDk92+Ynj0rSHkyWd5pVxYrf6dF8s0cWA4UfxqTxnmr3w7+HFprN5BqXh/U3nt4nkjZGALxxkfIGBxnrg4qlU7nBWwsoM0LXxLpkviazsdSkaF7izj23IPEy9s9gQRwe1df4n1h9NuX0VbWSDUtSZZYbxpS3+iBBvZiOM9RXD+NPhw+ny29hr0gMNoWS2uog2WVsFUxjOQfWmT3txbeHtV8O6w9uviC1sfI0zUJyfmtnb5o8Do+CcE07ps6KU50qTS2Z3vwX1qTWtPmuNV2tE8zQ2rMeSAcV7v8OlCabaoowFmlH/j7V8L6p49k0i20/SNKusrpcoYMgwJGH9OtfZ/wE1STWvAei6rKMPdeZIePV2q0cE9Xc9SoooqjMKKKKACiiigAooooA8231yPxS1k6Pp2jygMRc6tDbEA4yGV+P0rqkuYGHyupHrXFfFLTn1a+8LQRspht9VF7LnkYjQ4B/FhXjZfG+Jh6ns1X7jOBu9Au7m+kmOmzN8xI/wBNuBk57YOB+VegfB7Q/sEN/fXFuY522wqrTyS4GNx/1nTtQpYTSFtzEnjjvW/4JO2wvjhgTeHg/wC4tfX16r5LHkmL8VvDa+IfCWq2ZhSS4ltn8nI/jAO39cV8WeG9OxZ6hczKHjhljimiP9193P4EV+gt0A0JXoSK+ZdN+Hb2Pxk1Tw9c2Uk2geILGVfOC8RNnep+qsv615EtxpHnnh6+n8F6hYarDNKbUyZt3Qco6nO3J9iDX19b6N4P+MPgOCXVNNtxLcRArMABLC444Yc8elfO3w80iyl1HXfhf4kTY0kjQ28xHzRzLny5Vz0yMVr/AAV8SeIPAfjmTwbqdvcSxW0vlySDO3aSArY7ZyKFKxfI36ncfD3wjb+B/HM3gPVrj7c0lidUsr5wcDDMmwqTgYC9uu7mtiRrNfMW4KSoGILAA/lVD4961/ZHxj8IX0EbM4024WdB0eN2xg/iCax7fUMhY1QFM5VWPavAz7lXJFbn1/DtOcoSlJ6M6O0v7KI/8S+zWNB95woBNT3F0WEMOwK877hnrtHOayH1K2giE1yobB2x2kXVz2z7VW065lupNS1Wdty20TJH/dDEYwvsOlfONXPpHBdjl7rR4L46jcvEjKZM8rnAJq34A0K2h8VWEsUaL5NwzLgdK2PDNoZ7KbeSQ2Pl7Vp+DLTGvxvjjc5/U1tSqy5krhiqcY0anoz0YS4WvOf2htabSvhXq0kb7ZLkLapg4PznB/TNehPt6ZxXgX7WOoLKuh6CjnczvcuAeoA2jI/OvdoQcqiR8BN2iz54Zmt4VYrxim3DeZb7q2r/AE9nsxCqZPY4rMlt/JtCrfeHFe2eedn+ylp/2v4x28xxi1tJpeRnqNv/ALNXuniKG4bSPFaWksjxvZwXMtuqDcpLshKn3AGRXlf7G9qzePNYvdp2Radsz2y0i8foa9oWOC38R6pZqLmeW8hj+1qjjyivzKBjqB0z7/Ssk/30l5ILfu0T69JCfCEGt6fZJqei2sNrcw2UchSSNQPnOAP7vUHOec1q+M7y2u77wvJBpxurm8nElrO2Y2tk256ryeucHjj6Vn+A4dCtNPj0+OK20i5uBcQvBKx+cg7d6g87Tjge9X9C0/xEdStotdntPsdijIHK4VlboQe3HHsBitTEz/ifafavC9tZvI8+rCZ3tr2CbBiA5b5iO442479eK07Jmh+DFtNb2txc2K2QAtpH2yMvGMnHBB71m+MrXQLrwnP5tompiOcRz7nOePmXGO5xgdulbtqbhbi2t49LnhtpIY7YJ5g8tIimeVx1HSmJlD4TSWp8P6hp1rvg12G6LXs8su93YncD5mMsoU8DHStbQJ4bfxxq+kzWRt72SNZknaQuk6/xsARgZJHfnHasTwbZaJJLqGjf2Slo0BadJkJ6s2Crk/x5H0xXQ6udQ0tNK1DSbGG6SFDHJuOXCn0PpSe4IwtIEdpf6tHpnmDT4bwvcLdEbY8jkrnOAev415j4RPhTVPEK2FmkxDrLMtsw2xpGSTw2ePp7163PpkWqeFLq11CyNta3crmUDjO7q/tyeM14BeaRaX0a29pa3VtLpztblQcNgEldx/DNJt9DtwSXO9LlPxI114H+Id3perYksru3MumjeZUjRs4UBhwBzU1j8N7zxdFbajZeQEZykkoG3YByCB3/ADrDvLuz1zVE0rXWZr4MJLe7nfIQjjac/wAJA6V2OmeJrbwz4XOiw30cqTSsYSJVLRducdutJVHZK2p6Ps1rzP3f1OV1Dwj4n0mVYdMv/wB3dEhopTy2Opxzxx61e+HkPjLw34it49O0vPmy7XMN04WTbyWYfT2qpqms2qx77nUBKxj2NslDE56n+lN8U+LNGtNHgOl6lcCWSMRvEspBZP7rYqZRdu9yKkoSv5H0bbePLbWjBpFz4ea5vIreSa78xFkihZBkKCw+bP4Yr56TV/D3jufU21qY6bPcbpY5oZcPEFB+Xaeox2Fc3peqyGGJ47ma1guLgCZhISkQ7E+1enT2uoaL4avLq68NeGNY0iGIMuoKdrygjIABJ+b2oVO3qc0PZuLcnoc5oHwUsW8PDV3vH1iS6sWubGzD+UW5GGY9SB3FfXPwbWFfBuhJDaraKsIXyVHCEZBH55r541j4maFqPwtt7zStL09bqNktHtXIDLB3xjkD+tfQfwVvrfUvB+kX1pavawS7ykTDBA3MOfr1rSMnzWJxVCNOgpJHpVFFFanlhRRRQAUUUUAFFFFAHgHnDKpHK3uTVy6iWNIJGcyPhtnGfTP9KqT6eyPw4q2sWbOGOTBZlLg+xJGD+VceXU7115HoVpe5buU1cDJjQEHqc1ueBHL2moDJOLzOSMEjYvP6VhXg+SV4yQAcEVY+Ht2W1bWNPbcdvkzA9uQw/kBX0Fb4GcR2Mg3E45rM8to78TSKu3BA9RW95aonqT1rL1ILgcd68ySC+hwXj34X/wBteOtL8VWERaVUCShZNmGBBWTPfHp7V6A3hjRb3xRBqc8Cvdoqh3HG8KOM+vPNa9uzLYqFOMLVTTJcazHnkMSDQ0kylOVrdjzj9o7w5Nd3em+J7TLrp0ZtpkAztVjkN9M8V5rC915SFR0HpX0rp9gbz+07PUGWeG63I6dtp7V4TFZR2uq3mnN86WtxJCD6hWIH8q+bz2m1JVPkfacL11ODoPpqY2nR3uoagIY423tw0mOgrtfE8EWk+G49NtgMtjefU5q1pa29quYoQreorG8UzNLJGrEnc2ea+cc+Zn1EYOdRJ7It+FF22kgyCMHmo5NQbSLGTUkGWiz+OT/9ep/DSiOwk4zhWrK8ULu8F3J4DB4x/wCPCt8MuavFeaObM5uNCq/Izb/4h6hId0a7a8g8baxdeIvHrz3mSbeJYVHoPvfzNdvb26yFS2DXnMbeZ4v1NmHPnEfgOK+ypU4xldH5vKbaLLNtuNvUEfka5jxNIhU7VKHnPvXUX6+W5YelcR4lmaR9g4ycV0owk9D0v9nfWLnQtJ1K6t0B+0zqufUKP8Sa9ft/ETW9gjR2v2a5vpfOF5JyjNvBaMnsNucV5/4C0m303w3Y2Zy7bPMdvUtz/Wul1zxDdaDbaXCtvbTaXPLHHcQOmWc55Oe3UflWEUnNsqTagkd3qLTeJLqwi1Hw/EmnT3EkY1FH2TWxRvlxx3Ix71Jb6Nc3NhF4avL7UZ7JLl4/tBjwSpySrHPTng+1cZoPiDxJquheK2S+hmj0S6JC3EeN24E4G30IrutJvWlf7ZNvF4BFI2xyIzlMEAdgTn9K2vbQxNSJ5ND0i4t9D0SPUPsaZUvJkyEDqTjnH6VzEniK91TxV4a1azvBa6Zfq6PZSvtaR0yZcKeWJ4ArOt/FWt2ul+J9Ut2tIY9Ib7NMBCWJkJUhkBPTDdz1qbQtZn1I69d+ItP0+81DSLWG906eNWQRmQHqAQCeh+tCvcTO003xYdU0e41KLw6z2cchUsuRuUdzx1x1HaqVtZS6JbWuuaXq0ken3M4kezveSoYHKA9evSsHRvGnif8AtDUdIZdNkCWUd1BmMgbQ2GUkeoGeh5roPBevW/iFdS0yG1a38vymDNhgGJPQHPQimwRFq0VxqWoX2p3GpGTT7Bj5tlCPmbKghT6V5B8Q/Gj+GPF1vfXWjyWsTFHUMCRMvfd9BXuni2/h0SGXzoiz3U8cYeFQpYlSPn6ccdq+Y/jV4y1TWNOmtbiG1EMtlE5AT5lO45IbrnjH40WuVGo6bUl0On8R/D/w3q2h3Hiuz1TzXdRcMq4KAOcgAe1Ymp/CGGfw/p15pIuLq4vTyMbQg7sfxrzv4feItS02cWEU5e1m2l4nGVIB6V9T+HfE9vpHgyTVbuzaURHCLHxgbCyjGePespTcLXPcpSp16bkkeTXnwutfCvhK21C+UebLJiZtuVTdjaAe5rx3xvqVpealLFFZKsUVyUimA2koowcj3PNeiePfiDr3jg+Q1w9npVo262t0xu3Dozt3Pp2xXlcMjXphtrh2IaZ1dwBuJbvWsE38R5NerF+7A1vBmqTaLeJHLGsllcZG2QZDr3Xmu68ZaLcWej2mr+DLi9vvDF4wFxaOS7WM/wDdPt6GvOrS0+0WM1oznzbYko/bIrsfgp4uu9J8R2kcqC4srtxBeW7crKjcYpysYwk0wuILaz0DULi0jjt54FRmkRQyyRyHBB91YDn3NfX/AOyxHLH8JfDqzT+e5MzF85zmVzXj/wAftP0nTtEvk0jTYLe3uNMJlUg5AEikbeeK9f8A2VhGvwk8O+VkLmbGf+ur1MIpNs6q9RzoRR7RRRRWp54UUUUAFFFFABRRRQB//9k="/>
          <p:cNvSpPr>
            <a:spLocks noChangeAspect="1" noChangeArrowheads="1"/>
          </p:cNvSpPr>
          <p:nvPr/>
        </p:nvSpPr>
        <p:spPr bwMode="auto">
          <a:xfrm>
            <a:off x="461240" y="84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64" y="1473576"/>
            <a:ext cx="3886200" cy="45429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938" y="1534458"/>
            <a:ext cx="2913487" cy="442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7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857375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IE" sz="4000" b="1" dirty="0" err="1" smtClean="0">
                <a:solidFill>
                  <a:schemeClr val="bg1"/>
                </a:solidFill>
              </a:rPr>
              <a:t>Fr.James</a:t>
            </a:r>
            <a:r>
              <a:rPr lang="en-IE" sz="4000" b="1" dirty="0" smtClean="0">
                <a:solidFill>
                  <a:schemeClr val="bg1"/>
                </a:solidFill>
              </a:rPr>
              <a:t> Oyet </a:t>
            </a:r>
            <a:r>
              <a:rPr lang="en-IE" sz="4000" b="1" dirty="0" err="1" smtClean="0">
                <a:solidFill>
                  <a:schemeClr val="bg1"/>
                </a:solidFill>
              </a:rPr>
              <a:t>Latansio</a:t>
            </a:r>
            <a:r>
              <a:rPr lang="en-IE" sz="4000" b="1" dirty="0" smtClean="0">
                <a:solidFill>
                  <a:schemeClr val="bg1"/>
                </a:solidFill>
              </a:rPr>
              <a:t> </a:t>
            </a:r>
            <a:r>
              <a:rPr lang="en-IE" b="1" dirty="0" smtClean="0">
                <a:solidFill>
                  <a:schemeClr val="bg1"/>
                </a:solidFill>
              </a:rPr>
              <a:t>General </a:t>
            </a:r>
            <a:r>
              <a:rPr lang="en-IE" b="1" dirty="0">
                <a:solidFill>
                  <a:schemeClr val="bg1"/>
                </a:solidFill>
              </a:rPr>
              <a:t>Secretary, South Sudan Council of Churches (</a:t>
            </a:r>
            <a:r>
              <a:rPr lang="en-IE" b="1" dirty="0" smtClean="0">
                <a:solidFill>
                  <a:schemeClr val="bg1"/>
                </a:solidFill>
              </a:rPr>
              <a:t>SSCC) </a:t>
            </a:r>
            <a:r>
              <a:rPr lang="en-IE" sz="2000" b="1" dirty="0" smtClean="0">
                <a:solidFill>
                  <a:schemeClr val="bg1"/>
                </a:solidFill>
              </a:rPr>
              <a:t>Photo Credit: </a:t>
            </a:r>
            <a:r>
              <a:rPr lang="en-IE" sz="2000" b="1" dirty="0" err="1" smtClean="0">
                <a:solidFill>
                  <a:schemeClr val="bg1"/>
                </a:solidFill>
              </a:rPr>
              <a:t>Achuoth</a:t>
            </a:r>
            <a:r>
              <a:rPr lang="en-IE" sz="2000" b="1" dirty="0" smtClean="0">
                <a:solidFill>
                  <a:schemeClr val="bg1"/>
                </a:solidFill>
              </a:rPr>
              <a:t> Deng</a:t>
            </a:r>
            <a:endParaRPr lang="en-IE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075" y="1857375"/>
            <a:ext cx="4162425" cy="2619376"/>
          </a:xfrm>
        </p:spPr>
      </p:pic>
      <p:sp>
        <p:nvSpPr>
          <p:cNvPr id="7" name="TextBox 6"/>
          <p:cNvSpPr txBox="1"/>
          <p:nvPr/>
        </p:nvSpPr>
        <p:spPr>
          <a:xfrm>
            <a:off x="0" y="4276726"/>
            <a:ext cx="9925049" cy="255454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Here are my hands, hold them. Please don’t leave South Sudan alone. We need your prayers. We need your support. We need your love.”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57753" y="3765665"/>
            <a:ext cx="273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Photo </a:t>
            </a:r>
            <a:r>
              <a:rPr lang="en-IE" dirty="0" err="1" smtClean="0"/>
              <a:t>credit:Achuoth</a:t>
            </a:r>
            <a:r>
              <a:rPr lang="en-IE" dirty="0" smtClean="0"/>
              <a:t> Deng</a:t>
            </a:r>
            <a:endParaRPr lang="en-IE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9B6849A-B534-4FC2-8E23-81781030D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768" y="2631468"/>
            <a:ext cx="1937396" cy="300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01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0"/>
            <a:ext cx="12001500" cy="1267303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IE" dirty="0" err="1" smtClean="0">
                <a:solidFill>
                  <a:schemeClr val="bg1"/>
                </a:solidFill>
              </a:rPr>
              <a:t>Ajak</a:t>
            </a:r>
            <a:r>
              <a:rPr lang="en-IE" dirty="0" smtClean="0">
                <a:solidFill>
                  <a:schemeClr val="bg1"/>
                </a:solidFill>
              </a:rPr>
              <a:t> and </a:t>
            </a:r>
            <a:r>
              <a:rPr lang="en-IE" dirty="0" err="1" smtClean="0">
                <a:solidFill>
                  <a:schemeClr val="bg1"/>
                </a:solidFill>
              </a:rPr>
              <a:t>Awut</a:t>
            </a:r>
            <a:r>
              <a:rPr lang="en-IE" dirty="0" smtClean="0">
                <a:solidFill>
                  <a:schemeClr val="bg1"/>
                </a:solidFill>
              </a:rPr>
              <a:t> in their village community, helping each other and working together for their families</a:t>
            </a:r>
            <a:endParaRPr lang="en-IE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6" y="1524000"/>
            <a:ext cx="9465762" cy="4421188"/>
          </a:xfrm>
        </p:spPr>
      </p:pic>
      <p:sp>
        <p:nvSpPr>
          <p:cNvPr id="5" name="TextBox 4"/>
          <p:cNvSpPr txBox="1"/>
          <p:nvPr/>
        </p:nvSpPr>
        <p:spPr>
          <a:xfrm>
            <a:off x="7343775" y="6210300"/>
            <a:ext cx="2790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Photo credit: </a:t>
            </a:r>
            <a:r>
              <a:rPr lang="en-IE" dirty="0" err="1" smtClean="0"/>
              <a:t>Achuoth</a:t>
            </a:r>
            <a:r>
              <a:rPr lang="en-IE" dirty="0" smtClean="0"/>
              <a:t> Deng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1026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1038703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IE" dirty="0" err="1" smtClean="0">
                <a:solidFill>
                  <a:schemeClr val="bg1"/>
                </a:solidFill>
              </a:rPr>
              <a:t>Ajak</a:t>
            </a:r>
            <a:r>
              <a:rPr lang="en-IE" dirty="0" smtClean="0">
                <a:solidFill>
                  <a:schemeClr val="bg1"/>
                </a:solidFill>
              </a:rPr>
              <a:t> with her son </a:t>
            </a:r>
            <a:r>
              <a:rPr lang="en-IE" dirty="0" err="1" smtClean="0">
                <a:solidFill>
                  <a:schemeClr val="bg1"/>
                </a:solidFill>
              </a:rPr>
              <a:t>Ngor</a:t>
            </a:r>
            <a:r>
              <a:rPr lang="en-IE" dirty="0" smtClean="0">
                <a:solidFill>
                  <a:schemeClr val="bg1"/>
                </a:solidFill>
              </a:rPr>
              <a:t>(8months) and </a:t>
            </a:r>
            <a:r>
              <a:rPr lang="en-IE" dirty="0" err="1" smtClean="0">
                <a:solidFill>
                  <a:schemeClr val="bg1"/>
                </a:solidFill>
              </a:rPr>
              <a:t>Awut</a:t>
            </a:r>
            <a:r>
              <a:rPr lang="en-IE" dirty="0" smtClean="0">
                <a:solidFill>
                  <a:schemeClr val="bg1"/>
                </a:solidFill>
              </a:rPr>
              <a:t> with her granddaughter </a:t>
            </a:r>
            <a:r>
              <a:rPr lang="en-IE" dirty="0" err="1" smtClean="0">
                <a:solidFill>
                  <a:schemeClr val="bg1"/>
                </a:solidFill>
              </a:rPr>
              <a:t>Nyajima</a:t>
            </a:r>
            <a:r>
              <a:rPr lang="en-IE" dirty="0" smtClean="0">
                <a:solidFill>
                  <a:schemeClr val="bg1"/>
                </a:solidFill>
              </a:rPr>
              <a:t>(2</a:t>
            </a:r>
            <a:r>
              <a:rPr lang="en-IE" dirty="0" smtClean="0"/>
              <a:t>)</a:t>
            </a:r>
            <a:endParaRPr lang="en-I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524000"/>
            <a:ext cx="9936836" cy="44211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15225" y="6296025"/>
            <a:ext cx="2790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Photo credit: </a:t>
            </a:r>
            <a:r>
              <a:rPr lang="en-IE" dirty="0" err="1" smtClean="0"/>
              <a:t>Achuoth</a:t>
            </a:r>
            <a:r>
              <a:rPr lang="en-IE" dirty="0" smtClean="0"/>
              <a:t> Deng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5481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725" y="0"/>
            <a:ext cx="12106275" cy="1267303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IE" dirty="0" err="1" smtClean="0">
                <a:solidFill>
                  <a:schemeClr val="bg1"/>
                </a:solidFill>
              </a:rPr>
              <a:t>Yojima</a:t>
            </a:r>
            <a:r>
              <a:rPr lang="en-IE" dirty="0" smtClean="0">
                <a:solidFill>
                  <a:schemeClr val="bg1"/>
                </a:solidFill>
              </a:rPr>
              <a:t>(11), </a:t>
            </a:r>
            <a:r>
              <a:rPr lang="en-IE" dirty="0" err="1" smtClean="0">
                <a:solidFill>
                  <a:schemeClr val="bg1"/>
                </a:solidFill>
              </a:rPr>
              <a:t>Pawany</a:t>
            </a:r>
            <a:r>
              <a:rPr lang="en-IE" dirty="0" smtClean="0">
                <a:solidFill>
                  <a:schemeClr val="bg1"/>
                </a:solidFill>
              </a:rPr>
              <a:t>(7),</a:t>
            </a:r>
            <a:r>
              <a:rPr lang="en-IE" dirty="0" err="1" smtClean="0">
                <a:solidFill>
                  <a:schemeClr val="bg1"/>
                </a:solidFill>
              </a:rPr>
              <a:t>Majak</a:t>
            </a:r>
            <a:r>
              <a:rPr lang="en-IE" dirty="0" smtClean="0">
                <a:solidFill>
                  <a:schemeClr val="bg1"/>
                </a:solidFill>
              </a:rPr>
              <a:t>(4),</a:t>
            </a:r>
            <a:r>
              <a:rPr lang="en-IE" dirty="0" err="1" smtClean="0">
                <a:solidFill>
                  <a:schemeClr val="bg1"/>
                </a:solidFill>
              </a:rPr>
              <a:t>Chiech</a:t>
            </a:r>
            <a:r>
              <a:rPr lang="en-IE" dirty="0" smtClean="0">
                <a:solidFill>
                  <a:schemeClr val="bg1"/>
                </a:solidFill>
              </a:rPr>
              <a:t>(6),</a:t>
            </a:r>
            <a:r>
              <a:rPr lang="en-IE" dirty="0" err="1" smtClean="0">
                <a:solidFill>
                  <a:schemeClr val="bg1"/>
                </a:solidFill>
              </a:rPr>
              <a:t>Malong</a:t>
            </a:r>
            <a:r>
              <a:rPr lang="en-IE" dirty="0" smtClean="0">
                <a:solidFill>
                  <a:schemeClr val="bg1"/>
                </a:solidFill>
              </a:rPr>
              <a:t>(14) and </a:t>
            </a:r>
            <a:r>
              <a:rPr lang="en-IE" dirty="0" err="1" smtClean="0">
                <a:solidFill>
                  <a:schemeClr val="bg1"/>
                </a:solidFill>
              </a:rPr>
              <a:t>Ngor</a:t>
            </a:r>
            <a:r>
              <a:rPr lang="en-IE" dirty="0" smtClean="0">
                <a:solidFill>
                  <a:schemeClr val="bg1"/>
                </a:solidFill>
              </a:rPr>
              <a:t>(8 months) with their mother </a:t>
            </a:r>
            <a:r>
              <a:rPr lang="en-IE" dirty="0" err="1" smtClean="0">
                <a:solidFill>
                  <a:schemeClr val="bg1"/>
                </a:solidFill>
              </a:rPr>
              <a:t>Ajak</a:t>
            </a:r>
            <a:endParaRPr lang="en-IE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8924925" cy="4343400"/>
          </a:xfrm>
        </p:spPr>
      </p:pic>
      <p:sp>
        <p:nvSpPr>
          <p:cNvPr id="5" name="TextBox 4"/>
          <p:cNvSpPr txBox="1"/>
          <p:nvPr/>
        </p:nvSpPr>
        <p:spPr>
          <a:xfrm>
            <a:off x="5943600" y="6200775"/>
            <a:ext cx="2790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Photo credit: </a:t>
            </a:r>
            <a:r>
              <a:rPr lang="en-IE" dirty="0" err="1" smtClean="0"/>
              <a:t>Achuoth</a:t>
            </a:r>
            <a:r>
              <a:rPr lang="en-IE" dirty="0" smtClean="0"/>
              <a:t> Deng</a:t>
            </a:r>
            <a:endParaRPr lang="en-IE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9B6849A-B534-4FC2-8E23-81781030D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284" y="2192171"/>
            <a:ext cx="1937396" cy="300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31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3B82EF-F300-4289-8BA8-B95BE8F53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This year, the Lent campaign is part of UK Aid Match, meaning public donations given by 16 May 2021 will be doubled by the UK government, up to £2m. </a:t>
            </a:r>
          </a:p>
          <a:p>
            <a:r>
              <a:rPr lang="en-IE" dirty="0"/>
              <a:t>Furthermore, if a donor signs up for a monthly gift, or increases their monthly gift, before the 16th May 2021, up to three of their instalments will be matched!</a:t>
            </a:r>
          </a:p>
          <a:p>
            <a:r>
              <a:rPr lang="en-IE" dirty="0"/>
              <a:t>Donations must be returned to Trócaire by 1</a:t>
            </a:r>
            <a:r>
              <a:rPr lang="en-IE" baseline="30000" dirty="0"/>
              <a:t>st</a:t>
            </a:r>
            <a:r>
              <a:rPr lang="en-IE" dirty="0"/>
              <a:t> July in order to qualify for matched funding.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E4A258-C695-4308-8033-B7C7F7AA6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/>
              <a:t>UK Aid Match, NI region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8C2410-EAD7-4E8A-9E8F-99692E1D0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142999" y="5270746"/>
            <a:ext cx="1934763" cy="1199449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9B6849A-B534-4FC2-8E23-81781030D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169" y="4519246"/>
            <a:ext cx="1558662" cy="1950949"/>
          </a:xfrm>
          <a:prstGeom prst="rect">
            <a:avLst/>
          </a:prstGeom>
        </p:spPr>
      </p:pic>
      <p:sp>
        <p:nvSpPr>
          <p:cNvPr id="4" name="AutoShape 2" descr="https://powerpoint.officeapps.live.com/pods/GetClipboardImage.ashx?Id=75bca914-c4da-4410-af32-eac4af8e1e4f&amp;DC=PUS4&amp;wdoverrides=GetClipboardImageEnabled:true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7" name="AutoShape 4" descr="https://powerpoint.officeapps.live.com/pods/GetClipboardImage.ashx?Id=75bca914-c4da-4410-af32-eac4af8e1e4f&amp;DC=PUS4&amp;wdoverrides=GetClipboardImageEnabled:true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8" name="AutoShape 6" descr="https://powerpoint.officeapps.live.com/pods/GetClipboardImage.ashx?Id=491c8d3a-aa2b-4eb8-b5a5-8e2af4365845&amp;DC=PUS4&amp;wdoverrides=GetClipboardImageEnabled:true"/>
          <p:cNvSpPr>
            <a:spLocks noChangeAspect="1" noChangeArrowheads="1"/>
          </p:cNvSpPr>
          <p:nvPr/>
        </p:nvSpPr>
        <p:spPr bwMode="auto">
          <a:xfrm>
            <a:off x="51752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70594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33BAA-6454-44B1-A730-995113644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Calibri Light"/>
              </a:rPr>
              <a:t>Find out more.....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F23EF-B3E7-4EE2-9731-89B4D5FF2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625"/>
            <a:ext cx="10515600" cy="4732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b="1" dirty="0">
                <a:cs typeface="Calibri"/>
              </a:rPr>
              <a:t>Resources available at</a:t>
            </a:r>
          </a:p>
          <a:p>
            <a:pPr marL="0" indent="0">
              <a:buNone/>
            </a:pPr>
            <a:r>
              <a:rPr lang="en-US" b="1" dirty="0">
                <a:ea typeface="+mn-lt"/>
                <a:cs typeface="+mn-lt"/>
                <a:hlinkClick r:id="rId2"/>
              </a:rPr>
              <a:t>https://www.trocaire.org/our-work/working-in-ireland/parishes/resources/</a:t>
            </a:r>
            <a:endParaRPr lang="en-US" b="1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b="1">
                <a:cs typeface="Calibri"/>
              </a:rPr>
              <a:t>Videos, photos, resources</a:t>
            </a:r>
          </a:p>
          <a:p>
            <a:pPr marL="0" indent="0">
              <a:buNone/>
            </a:pPr>
            <a:endParaRPr lang="en-US" b="1" dirty="0">
              <a:cs typeface="Calibri"/>
            </a:endParaRPr>
          </a:p>
          <a:p>
            <a:pPr marL="0" indent="0">
              <a:buNone/>
            </a:pPr>
            <a:r>
              <a:rPr lang="en-US" b="1" dirty="0">
                <a:cs typeface="Calibri"/>
              </a:rPr>
              <a:t>Tuesday 9th March – Annual </a:t>
            </a:r>
            <a:r>
              <a:rPr lang="en-US" b="1" dirty="0" err="1">
                <a:cs typeface="Calibri"/>
              </a:rPr>
              <a:t>Trócaire</a:t>
            </a:r>
            <a:r>
              <a:rPr lang="en-US" b="1" dirty="0">
                <a:cs typeface="Calibri"/>
              </a:rPr>
              <a:t> and St </a:t>
            </a:r>
            <a:r>
              <a:rPr lang="en-US" b="1" dirty="0" err="1">
                <a:cs typeface="Calibri"/>
              </a:rPr>
              <a:t>Patricks's</a:t>
            </a:r>
            <a:r>
              <a:rPr lang="en-US" b="1" dirty="0">
                <a:cs typeface="Calibri"/>
              </a:rPr>
              <a:t> College Lent Lecture – Cardinal Tagle will deliver the keynote address</a:t>
            </a:r>
          </a:p>
          <a:p>
            <a:pPr marL="0" indent="0">
              <a:buNone/>
            </a:pPr>
            <a:endParaRPr lang="en-US" b="1" dirty="0">
              <a:cs typeface="Calibri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  <a:cs typeface="Calibri"/>
              </a:rPr>
              <a:t>Keep up to date with our work and the Lent 2021 campaign 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  <a:cs typeface="Calibri"/>
              </a:rPr>
              <a:t>www.trocaire.org</a:t>
            </a:r>
          </a:p>
        </p:txBody>
      </p:sp>
    </p:spTree>
    <p:extLst>
      <p:ext uri="{BB962C8B-B14F-4D97-AF65-F5344CB8AC3E}">
        <p14:creationId xmlns:p14="http://schemas.microsoft.com/office/powerpoint/2010/main" val="3434434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495</Words>
  <Application>Microsoft Office PowerPoint</Application>
  <PresentationFormat>Widescreen</PresentationFormat>
  <Paragraphs>45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Office Theme</vt:lpstr>
      <vt:lpstr>Trócaire Lent Campaign  2021</vt:lpstr>
      <vt:lpstr>PowerPoint Presentation</vt:lpstr>
      <vt:lpstr>Trócaire Parish Resources-available on our website-trocaire.org</vt:lpstr>
      <vt:lpstr>Fr.James Oyet Latansio General Secretary, South Sudan Council of Churches (SSCC) Photo Credit: Achuoth Deng</vt:lpstr>
      <vt:lpstr>Ajak and Awut in their village community, helping each other and working together for their families</vt:lpstr>
      <vt:lpstr>Ajak with her son Ngor(8months) and Awut with her granddaughter Nyajima(2)</vt:lpstr>
      <vt:lpstr>Yojima(11), Pawany(7),Majak(4),Chiech(6),Malong(14) and Ngor(8 months) with their mother Ajak</vt:lpstr>
      <vt:lpstr>UK Aid Match, NI region</vt:lpstr>
      <vt:lpstr>Find out more.....</vt:lpstr>
      <vt:lpstr>Please pray for peace in South Sudan and an end to conflict and war in this beautiful country.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Trócaire Lenten Parish Resources</dc:title>
  <dc:creator>Colm Hogan</dc:creator>
  <cp:lastModifiedBy>Colm Hogan</cp:lastModifiedBy>
  <cp:revision>26</cp:revision>
  <dcterms:created xsi:type="dcterms:W3CDTF">2021-01-11T16:26:25Z</dcterms:created>
  <dcterms:modified xsi:type="dcterms:W3CDTF">2021-01-26T10:03:31Z</dcterms:modified>
</cp:coreProperties>
</file>