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9" r:id="rId2"/>
    <p:sldId id="279" r:id="rId3"/>
    <p:sldId id="261" r:id="rId4"/>
    <p:sldId id="262" r:id="rId5"/>
    <p:sldId id="258" r:id="rId6"/>
    <p:sldId id="286" r:id="rId7"/>
    <p:sldId id="256" r:id="rId8"/>
    <p:sldId id="280" r:id="rId9"/>
    <p:sldId id="265" r:id="rId10"/>
    <p:sldId id="287" r:id="rId11"/>
    <p:sldId id="267" r:id="rId12"/>
    <p:sldId id="281" r:id="rId13"/>
    <p:sldId id="272" r:id="rId14"/>
    <p:sldId id="273" r:id="rId15"/>
    <p:sldId id="282" r:id="rId16"/>
    <p:sldId id="270" r:id="rId17"/>
    <p:sldId id="271" r:id="rId18"/>
    <p:sldId id="283" r:id="rId19"/>
    <p:sldId id="266" r:id="rId20"/>
    <p:sldId id="278" r:id="rId21"/>
    <p:sldId id="285" r:id="rId22"/>
    <p:sldId id="259" r:id="rId23"/>
    <p:sldId id="288" r:id="rId24"/>
    <p:sldId id="284" r:id="rId25"/>
    <p:sldId id="275" r:id="rId26"/>
    <p:sldId id="264" r:id="rId27"/>
    <p:sldId id="276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isin OHara" initials="R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0" autoAdjust="0"/>
    <p:restoredTop sz="81373"/>
  </p:normalViewPr>
  <p:slideViewPr>
    <p:cSldViewPr snapToGrid="0">
      <p:cViewPr varScale="1">
        <p:scale>
          <a:sx n="80" d="100"/>
          <a:sy n="80" d="100"/>
        </p:scale>
        <p:origin x="120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6E8BC-7C11-4A8B-A44B-FFE771AB7C56}" type="datetimeFigureOut">
              <a:rPr lang="en-GB"/>
              <a:t>25/01/2021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589E3-AD47-4F3D-8AF2-58DE8B29C835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7939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cs typeface="Calibri"/>
              </a:rPr>
              <a:t>Ajak</a:t>
            </a:r>
            <a:r>
              <a:rPr lang="en-US" dirty="0">
                <a:cs typeface="Calibri"/>
              </a:rPr>
              <a:t> (34) with her son </a:t>
            </a:r>
            <a:r>
              <a:rPr lang="en-US" dirty="0" err="1">
                <a:cs typeface="Calibri"/>
              </a:rPr>
              <a:t>Ngor</a:t>
            </a:r>
            <a:r>
              <a:rPr lang="en-US" dirty="0">
                <a:cs typeface="Calibri"/>
              </a:rPr>
              <a:t> (8 months); </a:t>
            </a:r>
            <a:r>
              <a:rPr lang="en-US" dirty="0" err="1">
                <a:cs typeface="Calibri"/>
              </a:rPr>
              <a:t>Awut</a:t>
            </a:r>
            <a:r>
              <a:rPr lang="en-US" dirty="0">
                <a:cs typeface="Calibri"/>
              </a:rPr>
              <a:t> (48) and her granddaughter 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Nyajima</a:t>
            </a:r>
            <a:r>
              <a:rPr lang="en-US" dirty="0">
                <a:cs typeface="Calibri"/>
              </a:rPr>
              <a:t> (2), Malek, Lakes State, South Sudan.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</a:t>
            </a:r>
            <a:r>
              <a:rPr lang="en-US" dirty="0" err="1">
                <a:cs typeface="Calibri"/>
              </a:rPr>
              <a:t>Achuoth</a:t>
            </a:r>
            <a:r>
              <a:rPr lang="en-US" dirty="0">
                <a:cs typeface="Calibri"/>
              </a:rPr>
              <a:t>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6873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On the River, Malek, Lakes State, South Sudan.</a:t>
            </a:r>
            <a:r>
              <a:rPr lang="en-US" baseline="0" dirty="0">
                <a:cs typeface="Calibri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526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Nyajima (2) and her cousin Nyibak (5), Malek, Lakes State, South Sudan.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9816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Nyajima (2) and her cousin Nyibak (5) with goats, Malek, Lakes State, South Sudan.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br>
              <a:rPr lang="en-US" dirty="0"/>
            </a:b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37657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Yomjima (11), Nyibak (5) and Nyajima (2) with </a:t>
            </a:r>
            <a:r>
              <a:rPr lang="en-US" dirty="0" err="1">
                <a:cs typeface="Calibri"/>
              </a:rPr>
              <a:t>neighbours</a:t>
            </a:r>
            <a:r>
              <a:rPr lang="en-US" dirty="0">
                <a:cs typeface="Calibri"/>
              </a:rPr>
              <a:t> in sorghum field, Malek, Lakes State, South Sudan.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CAFOD/Trócaire</a:t>
            </a: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0179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Yomjima (11) and Nyibak (5) with </a:t>
            </a:r>
            <a:r>
              <a:rPr lang="en-US" dirty="0" err="1">
                <a:cs typeface="Calibri"/>
              </a:rPr>
              <a:t>neighbours</a:t>
            </a:r>
            <a:r>
              <a:rPr lang="en-US" dirty="0">
                <a:cs typeface="Calibri"/>
              </a:rPr>
              <a:t> in sorghum field, Malek, Lakes State, South Sudan.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2685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Chiech (6) helping his brother Ngor (8 months), Malek, Lakes State, South Sudan.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277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Brothers Pawany (7), Chiech (6) and Majak (4), talking to their neighbour Nyajima (2), sorghum field, Malek, Lakes State, South Sudan.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8522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Pawany (7), his sister Yomjima (11) and a neighbour, Malek, Lakes State, South Sudan. 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6546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Ajak (34) with her sons Majak (4), Chiech (6) and Pawany (7), Malek, Lakes State, South Sudan.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19009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Village meeting, Malek, Lakes State, South Sudan.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3508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27682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Village scene, Malek, Lakes State, South Sudan.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7387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Awut (48) with her granddaughter Nyajima (2), Malek, Lakes State, South Sudan. </a:t>
            </a:r>
          </a:p>
          <a:p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205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Awut (48) and her granddaughter Nyajima (2), Malek, Lakes State, South Sudan. </a:t>
            </a:r>
          </a:p>
          <a:p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658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Village Scene, Malek, Lakes State, South Sudan. </a:t>
            </a:r>
          </a:p>
          <a:p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5867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Ajak (34) with her son Ngor (8 months), Malek, Lakes State, South Sudan. </a:t>
            </a:r>
          </a:p>
          <a:p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8111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/>
              <a:t>Ajak (34) with her children, Baby Ngor (8 months) on her lap, then clockwise from Ngor's right, Majak (4),</a:t>
            </a:r>
            <a:r>
              <a:rPr lang="en-IE" baseline="0" dirty="0"/>
              <a:t> </a:t>
            </a:r>
            <a:r>
              <a:rPr lang="en-IE" dirty="0"/>
              <a:t>Yonjima (11), Pawany (7), Malong (14) and Chiech (6), Malek, Lakes State, South Sudan.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0410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Ajak (34) with her son Ngor (8 months), neighbour Awut (48) and her granddaughter Nyajima (2), Malek, Lakes State, South Sudan. </a:t>
            </a:r>
          </a:p>
          <a:p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2488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Brothers Chiech (6), Pawany (7) and Majak (4), with their sister Yomjima (11), and neighbour Nyibak (5) collecting water,  Malek, Lakes State, South Sudan.</a:t>
            </a:r>
            <a:r>
              <a:rPr lang="en-US" baseline="0" dirty="0">
                <a:cs typeface="Calibri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9869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Nyajima (2) and </a:t>
            </a:r>
            <a:r>
              <a:rPr lang="en-GB" noProof="0" dirty="0">
                <a:cs typeface="Calibri"/>
              </a:rPr>
              <a:t>neighbours</a:t>
            </a:r>
            <a:r>
              <a:rPr lang="en-US" dirty="0">
                <a:cs typeface="Calibri"/>
              </a:rPr>
              <a:t> with water containers,</a:t>
            </a:r>
            <a:r>
              <a:rPr lang="en-US" baseline="0" dirty="0">
                <a:cs typeface="Calibri"/>
              </a:rPr>
              <a:t> </a:t>
            </a:r>
            <a:r>
              <a:rPr lang="en-US" dirty="0">
                <a:cs typeface="Calibri"/>
              </a:rPr>
              <a:t>Malek, Lakes State, South Sudan.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Photo credit: Achuoth Deng, CAFOD/</a:t>
            </a:r>
            <a:r>
              <a:rPr lang="en-US" dirty="0" err="1">
                <a:cs typeface="Calibri"/>
              </a:rPr>
              <a:t>Trócaire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589E3-AD47-4F3D-8AF2-58DE8B29C835}" type="slidenum">
              <a:rPr lang="en-GB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2752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5BEF1-A272-43D4-8C8C-EF5849E818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D69050-E1BD-4329-82C7-05DBEBD27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95F9DC-44CF-4EBB-90B3-13321F043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9F71-B33A-4204-BE78-8739FB822030}" type="datetimeFigureOut">
              <a:rPr lang="en-IE" smtClean="0"/>
              <a:t>25/01/2021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2F49D0-B129-445A-A884-386107CE9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7AB10E-14C9-49FD-B34C-B86D6FBCA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1D5B-B685-450A-BEA6-D32BAF98A86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34477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F8773-10D7-45B3-9836-CB609981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2F847F-ED61-43CD-A89A-B6103483AF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BE464B-B91A-473F-A5B4-5BA3E3E8D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9F71-B33A-4204-BE78-8739FB822030}" type="datetimeFigureOut">
              <a:rPr lang="en-IE" smtClean="0"/>
              <a:t>25/01/2021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5F4BEA-61AB-4C4C-BBB7-7135F38BD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9A16D8-E9B9-43F2-BE08-7C055D2ED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1D5B-B685-450A-BEA6-D32BAF98A86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56764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7D543B-1BF9-423F-BA5C-84B5AB31F1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2D7B25-F0D1-4CC8-852E-44188D235E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05082-76E7-4157-9D99-82F5531A3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9F71-B33A-4204-BE78-8739FB822030}" type="datetimeFigureOut">
              <a:rPr lang="en-IE" smtClean="0"/>
              <a:t>25/01/2021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A271-02E7-4AC8-B7E9-2085B3B1D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AB5C0-0A15-4661-B248-B7BF4A4ED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1D5B-B685-450A-BEA6-D32BAF98A86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73295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920AD-0FE0-42D0-A6DD-99D82AAA5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60396F-BCD8-4D89-94A8-02318E336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16374-DE05-4597-A480-D2F24EC50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9F71-B33A-4204-BE78-8739FB822030}" type="datetimeFigureOut">
              <a:rPr lang="en-IE" smtClean="0"/>
              <a:t>25/01/2021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F4CBC-68DE-46B9-A967-904382A3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4D19A-4C57-496D-846A-5AE0C08E1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1D5B-B685-450A-BEA6-D32BAF98A86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25000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DD192-0180-4A52-94EF-C96F4C83F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C3B6C-E1E4-4346-8EA6-DE2A58214E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49B320-2901-4B4F-BFBC-D627680C5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9F71-B33A-4204-BE78-8739FB822030}" type="datetimeFigureOut">
              <a:rPr lang="en-IE" smtClean="0"/>
              <a:t>25/01/2021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22837-4781-44A5-B97C-D6E264789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9B4B7-919D-4E84-891B-1A541DC35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1D5B-B685-450A-BEA6-D32BAF98A86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99594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2823F-C751-441C-B1D4-374C82657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7CF378-7B4A-4969-AF00-8C63D17C82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65CFDF-F307-496C-9C0A-9A7040802C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7D0C9A-03B2-409E-AF3C-6950CF9B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9F71-B33A-4204-BE78-8739FB822030}" type="datetimeFigureOut">
              <a:rPr lang="en-IE" smtClean="0"/>
              <a:t>25/01/2021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8399FC-3142-405C-A083-92A5169C8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7DCEBD-E275-48CE-84A9-718FFDC78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1D5B-B685-450A-BEA6-D32BAF98A86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73676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1793D-6289-466C-A90D-0F6B5396E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BAD34-63A3-40BB-9064-EC9010D9E4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70275C-62F7-450D-85CF-EE8708E724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F5E4FC-7135-42EB-85C4-E7E4C68970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1BAD0A-CCF0-40BD-9329-FDC6F1EE51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F331C9-9FB0-4232-AC90-7120DD54E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9F71-B33A-4204-BE78-8739FB822030}" type="datetimeFigureOut">
              <a:rPr lang="en-IE" smtClean="0"/>
              <a:t>25/01/2021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5381F5-7EB9-479A-A05B-8B36BE81E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EAE8DF-192B-462E-BA4B-3754E7409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1D5B-B685-450A-BEA6-D32BAF98A86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10648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F9A24-D6C6-4377-8A14-0537AA1C9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CADA3D-9464-43A8-BFCD-3F80D265A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9F71-B33A-4204-BE78-8739FB822030}" type="datetimeFigureOut">
              <a:rPr lang="en-IE" smtClean="0"/>
              <a:t>25/01/2021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02717A-F038-4D17-BA88-74F55BDBA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D9E16E-ABD4-4AF6-9575-7C20F8FEE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1D5B-B685-450A-BEA6-D32BAF98A86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7208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494E7D-D7E6-4E4C-ACF8-70443F2AE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9F71-B33A-4204-BE78-8739FB822030}" type="datetimeFigureOut">
              <a:rPr lang="en-IE" smtClean="0"/>
              <a:t>25/01/2021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17FB30-1B72-4A02-8CF2-F76A33991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B1435A-1B1A-41DA-BA93-EF0453401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1D5B-B685-450A-BEA6-D32BAF98A86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86949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66EED-76F6-492B-8D30-7731B0004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984A4B-8874-4E19-B460-B83B17886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D3BF53-2A0B-4988-A7DE-FA333CD25E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5F5B75-B91F-4FE7-98CA-F41DAA20A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9F71-B33A-4204-BE78-8739FB822030}" type="datetimeFigureOut">
              <a:rPr lang="en-IE" smtClean="0"/>
              <a:t>25/01/2021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4C013-C2EE-4705-ADD2-D44FC9B6A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09F2F5-B9DD-42A4-AAC1-820B98EAA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1D5B-B685-450A-BEA6-D32BAF98A86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5926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5432D-BE9E-4C4D-B1A4-61304E70E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A63C5F-793F-4D9F-AB10-953D7FB01D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B1B2CC-A979-4136-B820-494D513C9B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60F2B1-8F82-4C27-9CBB-980F88FD6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9F71-B33A-4204-BE78-8739FB822030}" type="datetimeFigureOut">
              <a:rPr lang="en-IE" smtClean="0"/>
              <a:t>25/01/2021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A4F8D-4CB5-4A67-9387-A62317A29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55990-5E4B-4BEB-B487-74C424439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1D5B-B685-450A-BEA6-D32BAF98A86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20533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D02825-EB6B-4F6D-ABDF-DB1DE9DFC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52EC9C-2DC5-4E6C-BB26-7F313E8A6F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8458C7-58CC-4263-A5A8-1F49E4C004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29F71-B33A-4204-BE78-8739FB822030}" type="datetimeFigureOut">
              <a:rPr lang="en-IE" smtClean="0"/>
              <a:t>25/01/2021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4233D-A255-4B23-8D42-53B62A600E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99814-0C24-40F4-968C-2D80D26933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A1D5B-B685-450A-BEA6-D32BAF98A86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699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person, outdoor, posing&#10;&#10;Description automatically generated">
            <a:extLst>
              <a:ext uri="{FF2B5EF4-FFF2-40B4-BE49-F238E27FC236}">
                <a16:creationId xmlns:a16="http://schemas.microsoft.com/office/drawing/2014/main" id="{33108228-B0FC-AE47-B04B-708301B95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113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rson, child, outdoor, child&#10;&#10;Description automatically generated">
            <a:extLst>
              <a:ext uri="{FF2B5EF4-FFF2-40B4-BE49-F238E27FC236}">
                <a16:creationId xmlns:a16="http://schemas.microsoft.com/office/drawing/2014/main" id="{B9A70862-4B81-3248-AE2C-F3E41304AE8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riding on the back of a boat in the water&#10;&#10;Description automatically generated">
            <a:extLst>
              <a:ext uri="{FF2B5EF4-FFF2-40B4-BE49-F238E27FC236}">
                <a16:creationId xmlns:a16="http://schemas.microsoft.com/office/drawing/2014/main" id="{9E21BD66-769F-484C-9321-218ABE8A814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634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2260F45C-8C05-BD44-884D-88E1DBCEA69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395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hild standing next to a child&#10;&#10;Description automatically generated">
            <a:extLst>
              <a:ext uri="{FF2B5EF4-FFF2-40B4-BE49-F238E27FC236}">
                <a16:creationId xmlns:a16="http://schemas.microsoft.com/office/drawing/2014/main" id="{CCB7035D-C429-A74A-A111-69EE66D9E12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805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standing next to a cow&#10;&#10;Description automatically generated">
            <a:extLst>
              <a:ext uri="{FF2B5EF4-FFF2-40B4-BE49-F238E27FC236}">
                <a16:creationId xmlns:a16="http://schemas.microsoft.com/office/drawing/2014/main" id="{B1F1E872-797B-F24A-9E5E-87F53E75AE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9116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96EC5F1A-A99D-5947-9405-E19342C16CC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4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uple of people that are standing in the grass&#10;&#10;Description automatically generated">
            <a:extLst>
              <a:ext uri="{FF2B5EF4-FFF2-40B4-BE49-F238E27FC236}">
                <a16:creationId xmlns:a16="http://schemas.microsoft.com/office/drawing/2014/main" id="{D23B7EE4-28DD-0846-B52E-9E1B9C4F0B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368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grass, holding, standing&#10;&#10;Description automatically generated">
            <a:extLst>
              <a:ext uri="{FF2B5EF4-FFF2-40B4-BE49-F238E27FC236}">
                <a16:creationId xmlns:a16="http://schemas.microsoft.com/office/drawing/2014/main" id="{D2A06824-6C02-0D42-B2A3-BDE806A2062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744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C51B856B-9CE5-5745-BAB9-111D67E0374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273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hild that is standing in the dirt&#10;&#10;Description automatically generated">
            <a:extLst>
              <a:ext uri="{FF2B5EF4-FFF2-40B4-BE49-F238E27FC236}">
                <a16:creationId xmlns:a16="http://schemas.microsoft.com/office/drawing/2014/main" id="{D2425B42-D554-B74B-8BDF-E6FE25C458F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148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C1055FE-143B-BD48-AC97-5F08D9D5FA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2052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hild that is standing in the dirt&#10;&#10;Description automatically generated">
            <a:extLst>
              <a:ext uri="{FF2B5EF4-FFF2-40B4-BE49-F238E27FC236}">
                <a16:creationId xmlns:a16="http://schemas.microsoft.com/office/drawing/2014/main" id="{B2BF1E3E-21B4-1641-91E7-BD87338441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7228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in a field&#10;&#10;Description automatically generated">
            <a:extLst>
              <a:ext uri="{FF2B5EF4-FFF2-40B4-BE49-F238E27FC236}">
                <a16:creationId xmlns:a16="http://schemas.microsoft.com/office/drawing/2014/main" id="{D26EFA0A-C5CB-BD45-AE3D-E02722757E7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116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0EAB47AA-4D6D-6F4B-8D60-C7968D39A9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774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graphical user interface, text&#10;&#10;Description automatically generated">
            <a:extLst>
              <a:ext uri="{FF2B5EF4-FFF2-40B4-BE49-F238E27FC236}">
                <a16:creationId xmlns:a16="http://schemas.microsoft.com/office/drawing/2014/main" id="{172E0C4C-C2B7-AA47-9BCE-51BBE8A822B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Good Morning and Goodbye in Dinka (each said twice).mp3" descr="Good Morning and Goodbye in Dinka (each said twice).mp3">
            <a:hlinkClick r:id="" action="ppaction://media"/>
            <a:extLst>
              <a:ext uri="{FF2B5EF4-FFF2-40B4-BE49-F238E27FC236}">
                <a16:creationId xmlns:a16="http://schemas.microsoft.com/office/drawing/2014/main" id="{4CA26FF9-CE31-3B40-9A2D-26BCB3C507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9480" y="535432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98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D88F8D2D-7E2A-A249-BE66-0CD760658B4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6220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standing next to a tree&#10;&#10;Description automatically generated">
            <a:extLst>
              <a:ext uri="{FF2B5EF4-FFF2-40B4-BE49-F238E27FC236}">
                <a16:creationId xmlns:a16="http://schemas.microsoft.com/office/drawing/2014/main" id="{3AE32347-D96E-0245-94E4-5E1DC0E570C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5895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alking down a dirt road&#10;&#10;Description automatically generated">
            <a:extLst>
              <a:ext uri="{FF2B5EF4-FFF2-40B4-BE49-F238E27FC236}">
                <a16:creationId xmlns:a16="http://schemas.microsoft.com/office/drawing/2014/main" id="{0BFC4F8D-E718-A149-A380-1373BC99291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56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tanding in front of a building&#10;&#10;Description automatically generated">
            <a:extLst>
              <a:ext uri="{FF2B5EF4-FFF2-40B4-BE49-F238E27FC236}">
                <a16:creationId xmlns:a16="http://schemas.microsoft.com/office/drawing/2014/main" id="{EE5C91C3-6E45-C248-8A1A-E569E221F7F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163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tanding in front of a building&#10;&#10;Description automatically generated">
            <a:extLst>
              <a:ext uri="{FF2B5EF4-FFF2-40B4-BE49-F238E27FC236}">
                <a16:creationId xmlns:a16="http://schemas.microsoft.com/office/drawing/2014/main" id="{6756BCB8-CFF3-304C-834C-C133C56DA93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749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grass, outdoor, field, grazing&#10;&#10;Description automatically generated">
            <a:extLst>
              <a:ext uri="{FF2B5EF4-FFF2-40B4-BE49-F238E27FC236}">
                <a16:creationId xmlns:a16="http://schemas.microsoft.com/office/drawing/2014/main" id="{2796028A-50D5-4746-AFB0-94460EFC10D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150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itting in front of a building&#10;&#10;Description automatically generated">
            <a:extLst>
              <a:ext uri="{FF2B5EF4-FFF2-40B4-BE49-F238E27FC236}">
                <a16:creationId xmlns:a16="http://schemas.microsoft.com/office/drawing/2014/main" id="{6AFBB5F0-2B47-C641-85F9-19C1E432A8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832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C1D63F97-3AC7-0C44-B395-5D75E8CD3DE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598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5DEBDB6E-9031-1B4F-8C83-9B33F24A19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44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DD55985C-712B-C447-99CA-D9D44D37B6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335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hild that is standing in the dirt&#10;&#10;Description automatically generated">
            <a:extLst>
              <a:ext uri="{FF2B5EF4-FFF2-40B4-BE49-F238E27FC236}">
                <a16:creationId xmlns:a16="http://schemas.microsoft.com/office/drawing/2014/main" id="{17B355E3-13EA-8346-B474-53FF8311FAB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0432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671</Words>
  <Application>Microsoft Macintosh PowerPoint</Application>
  <PresentationFormat>Widescreen</PresentationFormat>
  <Paragraphs>61</Paragraphs>
  <Slides>27</Slides>
  <Notes>21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 Gallwey</dc:creator>
  <cp:lastModifiedBy>Padraig McCormack</cp:lastModifiedBy>
  <cp:revision>472</cp:revision>
  <dcterms:created xsi:type="dcterms:W3CDTF">2020-10-06T15:26:17Z</dcterms:created>
  <dcterms:modified xsi:type="dcterms:W3CDTF">2021-01-25T09:49:15Z</dcterms:modified>
</cp:coreProperties>
</file>